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5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media/image23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1" r:id="rId4"/>
    <p:sldMasterId id="2147483833" r:id="rId5"/>
    <p:sldMasterId id="2147483834" r:id="rId6"/>
    <p:sldMasterId id="2147484031" r:id="rId7"/>
    <p:sldMasterId id="2147484037" r:id="rId8"/>
    <p:sldMasterId id="2147484211" r:id="rId9"/>
  </p:sldMasterIdLst>
  <p:notesMasterIdLst>
    <p:notesMasterId r:id="rId19"/>
  </p:notesMasterIdLst>
  <p:sldIdLst>
    <p:sldId id="10505" r:id="rId10"/>
    <p:sldId id="10594" r:id="rId11"/>
    <p:sldId id="10580" r:id="rId12"/>
    <p:sldId id="262" r:id="rId13"/>
    <p:sldId id="10569" r:id="rId14"/>
    <p:sldId id="290" r:id="rId15"/>
    <p:sldId id="1568938695" r:id="rId16"/>
    <p:sldId id="1568938694" r:id="rId17"/>
    <p:sldId id="1568938696" r:id="rId18"/>
  </p:sldIdLst>
  <p:sldSz cx="9144000" cy="5143500" type="screen16x9"/>
  <p:notesSz cx="6858000" cy="9144000"/>
  <p:embeddedFontLst>
    <p:embeddedFont>
      <p:font typeface="DM Sans" pitchFamily="2" charset="77"/>
      <p:regular r:id="rId20"/>
      <p:bold r:id="rId21"/>
      <p:italic r:id="rId22"/>
      <p:boldItalic r:id="rId23"/>
    </p:embeddedFont>
    <p:embeddedFont>
      <p:font typeface="Helvetica" pitchFamily="2" charset="0"/>
      <p:regular r:id="rId24"/>
      <p:bold r:id="rId25"/>
      <p:italic r:id="rId26"/>
      <p:boldItalic r:id="rId27"/>
    </p:embeddedFont>
    <p:embeddedFont>
      <p:font typeface="Helvetica Neue" panose="02000503000000020004" pitchFamily="2" charset="0"/>
      <p:regular r:id="rId28"/>
      <p:bold r:id="rId29"/>
      <p:italic r:id="rId30"/>
      <p:boldItalic r:id="rId31"/>
    </p:embeddedFont>
    <p:embeddedFont>
      <p:font typeface="Helvetica Neue Light" panose="02000403000000020004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DA78"/>
    <a:srgbClr val="CFF5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31E27F-3FEB-4E42-9FDD-B5CA93B5079F}" v="116" dt="2023-11-30T18:08:55.3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84626" autoAdjust="0"/>
  </p:normalViewPr>
  <p:slideViewPr>
    <p:cSldViewPr snapToGrid="0">
      <p:cViewPr varScale="1">
        <p:scale>
          <a:sx n="143" d="100"/>
          <a:sy n="143" d="100"/>
        </p:scale>
        <p:origin x="1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e O'Dwyer" userId="d3a3ec11-64db-4dfb-92f0-7e18bc17a002" providerId="ADAL" clId="{8B31E27F-3FEB-4E42-9FDD-B5CA93B5079F}"/>
    <pc:docChg chg="undo custSel addSld delSld modSld sldOrd delMainMaster modMainMaster">
      <pc:chgData name="Carole O'Dwyer" userId="d3a3ec11-64db-4dfb-92f0-7e18bc17a002" providerId="ADAL" clId="{8B31E27F-3FEB-4E42-9FDD-B5CA93B5079F}" dt="2023-11-30T18:08:55.373" v="469" actId="113"/>
      <pc:docMkLst>
        <pc:docMk/>
      </pc:docMkLst>
      <pc:sldChg chg="addSp delSp modSp mod">
        <pc:chgData name="Carole O'Dwyer" userId="d3a3ec11-64db-4dfb-92f0-7e18bc17a002" providerId="ADAL" clId="{8B31E27F-3FEB-4E42-9FDD-B5CA93B5079F}" dt="2023-11-30T17:21:32.241" v="378" actId="1076"/>
        <pc:sldMkLst>
          <pc:docMk/>
          <pc:sldMk cId="0" sldId="256"/>
        </pc:sldMkLst>
        <pc:spChg chg="add mod">
          <ac:chgData name="Carole O'Dwyer" userId="d3a3ec11-64db-4dfb-92f0-7e18bc17a002" providerId="ADAL" clId="{8B31E27F-3FEB-4E42-9FDD-B5CA93B5079F}" dt="2023-11-30T17:21:28.585" v="377" actId="1076"/>
          <ac:spMkLst>
            <pc:docMk/>
            <pc:sldMk cId="0" sldId="256"/>
            <ac:spMk id="2" creationId="{53F59330-A3A4-3056-A91C-F9CF88A29278}"/>
          </ac:spMkLst>
        </pc:spChg>
        <pc:spChg chg="mod">
          <ac:chgData name="Carole O'Dwyer" userId="d3a3ec11-64db-4dfb-92f0-7e18bc17a002" providerId="ADAL" clId="{8B31E27F-3FEB-4E42-9FDD-B5CA93B5079F}" dt="2023-11-30T15:56:47.055" v="17" actId="1076"/>
          <ac:spMkLst>
            <pc:docMk/>
            <pc:sldMk cId="0" sldId="256"/>
            <ac:spMk id="952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5:56:41.731" v="16" actId="1076"/>
          <ac:spMkLst>
            <pc:docMk/>
            <pc:sldMk cId="0" sldId="256"/>
            <ac:spMk id="953" creationId="{00000000-0000-0000-0000-000000000000}"/>
          </ac:spMkLst>
        </pc:spChg>
        <pc:picChg chg="del">
          <ac:chgData name="Carole O'Dwyer" userId="d3a3ec11-64db-4dfb-92f0-7e18bc17a002" providerId="ADAL" clId="{8B31E27F-3FEB-4E42-9FDD-B5CA93B5079F}" dt="2023-11-30T15:56:24.622" v="0" actId="478"/>
          <ac:picMkLst>
            <pc:docMk/>
            <pc:sldMk cId="0" sldId="256"/>
            <ac:picMk id="3" creationId="{2C61C17F-1B7D-3828-7F3E-F6FF3B19948C}"/>
          </ac:picMkLst>
        </pc:picChg>
        <pc:picChg chg="add mod">
          <ac:chgData name="Carole O'Dwyer" userId="d3a3ec11-64db-4dfb-92f0-7e18bc17a002" providerId="ADAL" clId="{8B31E27F-3FEB-4E42-9FDD-B5CA93B5079F}" dt="2023-11-30T17:21:32.241" v="378" actId="1076"/>
          <ac:picMkLst>
            <pc:docMk/>
            <pc:sldMk cId="0" sldId="256"/>
            <ac:picMk id="4" creationId="{2CAFA0CD-0752-71A4-CC13-6114A8961C50}"/>
          </ac:picMkLst>
        </pc:picChg>
      </pc:sldChg>
      <pc:sldChg chg="modSp mod setBg">
        <pc:chgData name="Carole O'Dwyer" userId="d3a3ec11-64db-4dfb-92f0-7e18bc17a002" providerId="ADAL" clId="{8B31E27F-3FEB-4E42-9FDD-B5CA93B5079F}" dt="2023-11-30T16:41:11.759" v="280"/>
        <pc:sldMkLst>
          <pc:docMk/>
          <pc:sldMk cId="0" sldId="258"/>
        </pc:sldMkLst>
        <pc:spChg chg="mod">
          <ac:chgData name="Carole O'Dwyer" userId="d3a3ec11-64db-4dfb-92f0-7e18bc17a002" providerId="ADAL" clId="{8B31E27F-3FEB-4E42-9FDD-B5CA93B5079F}" dt="2023-11-30T16:04:37.940" v="99" actId="207"/>
          <ac:spMkLst>
            <pc:docMk/>
            <pc:sldMk cId="0" sldId="258"/>
            <ac:spMk id="859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4:42.593" v="100" actId="207"/>
          <ac:spMkLst>
            <pc:docMk/>
            <pc:sldMk cId="0" sldId="258"/>
            <ac:spMk id="860" creationId="{00000000-0000-0000-0000-000000000000}"/>
          </ac:spMkLst>
        </pc:spChg>
      </pc:sldChg>
      <pc:sldChg chg="del">
        <pc:chgData name="Carole O'Dwyer" userId="d3a3ec11-64db-4dfb-92f0-7e18bc17a002" providerId="ADAL" clId="{8B31E27F-3FEB-4E42-9FDD-B5CA93B5079F}" dt="2023-11-30T16:53:23.821" v="361" actId="47"/>
        <pc:sldMkLst>
          <pc:docMk/>
          <pc:sldMk cId="0" sldId="266"/>
        </pc:sldMkLst>
      </pc:sldChg>
      <pc:sldChg chg="ord">
        <pc:chgData name="Carole O'Dwyer" userId="d3a3ec11-64db-4dfb-92f0-7e18bc17a002" providerId="ADAL" clId="{8B31E27F-3FEB-4E42-9FDD-B5CA93B5079F}" dt="2023-11-30T16:48:03.599" v="317"/>
        <pc:sldMkLst>
          <pc:docMk/>
          <pc:sldMk cId="0" sldId="267"/>
        </pc:sldMkLst>
      </pc:sldChg>
      <pc:sldChg chg="addSp delSp modSp mod ord setBg">
        <pc:chgData name="Carole O'Dwyer" userId="d3a3ec11-64db-4dfb-92f0-7e18bc17a002" providerId="ADAL" clId="{8B31E27F-3FEB-4E42-9FDD-B5CA93B5079F}" dt="2023-11-30T16:53:28.150" v="363"/>
        <pc:sldMkLst>
          <pc:docMk/>
          <pc:sldMk cId="0" sldId="281"/>
        </pc:sldMkLst>
        <pc:spChg chg="add mod ord">
          <ac:chgData name="Carole O'Dwyer" userId="d3a3ec11-64db-4dfb-92f0-7e18bc17a002" providerId="ADAL" clId="{8B31E27F-3FEB-4E42-9FDD-B5CA93B5079F}" dt="2023-11-30T16:51:07.066" v="343" actId="167"/>
          <ac:spMkLst>
            <pc:docMk/>
            <pc:sldMk cId="0" sldId="281"/>
            <ac:spMk id="3" creationId="{39A6BF48-2B1B-7B13-A158-7FB2BA29FFE8}"/>
          </ac:spMkLst>
        </pc:spChg>
        <pc:spChg chg="del mod">
          <ac:chgData name="Carole O'Dwyer" userId="d3a3ec11-64db-4dfb-92f0-7e18bc17a002" providerId="ADAL" clId="{8B31E27F-3FEB-4E42-9FDD-B5CA93B5079F}" dt="2023-11-30T16:50:42.521" v="339" actId="478"/>
          <ac:spMkLst>
            <pc:docMk/>
            <pc:sldMk cId="0" sldId="281"/>
            <ac:spMk id="2536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51:26.173" v="347" actId="403"/>
          <ac:spMkLst>
            <pc:docMk/>
            <pc:sldMk cId="0" sldId="281"/>
            <ac:spMk id="2537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51:45.949" v="350" actId="403"/>
          <ac:spMkLst>
            <pc:docMk/>
            <pc:sldMk cId="0" sldId="281"/>
            <ac:spMk id="2539" creationId="{00000000-0000-0000-0000-000000000000}"/>
          </ac:spMkLst>
        </pc:spChg>
        <pc:picChg chg="mod">
          <ac:chgData name="Carole O'Dwyer" userId="d3a3ec11-64db-4dfb-92f0-7e18bc17a002" providerId="ADAL" clId="{8B31E27F-3FEB-4E42-9FDD-B5CA93B5079F}" dt="2023-11-30T16:51:51.741" v="351" actId="1076"/>
          <ac:picMkLst>
            <pc:docMk/>
            <pc:sldMk cId="0" sldId="281"/>
            <ac:picMk id="2" creationId="{2A94E3B8-B4DD-4C21-F4E5-B660EC92ABB7}"/>
          </ac:picMkLst>
        </pc:picChg>
      </pc:sldChg>
      <pc:sldChg chg="modSp mod">
        <pc:chgData name="Carole O'Dwyer" userId="d3a3ec11-64db-4dfb-92f0-7e18bc17a002" providerId="ADAL" clId="{8B31E27F-3FEB-4E42-9FDD-B5CA93B5079F}" dt="2023-11-30T15:59:25.336" v="62" actId="1076"/>
        <pc:sldMkLst>
          <pc:docMk/>
          <pc:sldMk cId="0" sldId="284"/>
        </pc:sldMkLst>
        <pc:spChg chg="mod">
          <ac:chgData name="Carole O'Dwyer" userId="d3a3ec11-64db-4dfb-92f0-7e18bc17a002" providerId="ADAL" clId="{8B31E27F-3FEB-4E42-9FDD-B5CA93B5079F}" dt="2023-11-30T15:59:20.617" v="61" actId="1076"/>
          <ac:spMkLst>
            <pc:docMk/>
            <pc:sldMk cId="0" sldId="284"/>
            <ac:spMk id="13" creationId="{BF3929EB-8B65-DBD1-BEB0-5F02A81CC579}"/>
          </ac:spMkLst>
        </pc:spChg>
        <pc:spChg chg="mod">
          <ac:chgData name="Carole O'Dwyer" userId="d3a3ec11-64db-4dfb-92f0-7e18bc17a002" providerId="ADAL" clId="{8B31E27F-3FEB-4E42-9FDD-B5CA93B5079F}" dt="2023-11-30T15:59:25.336" v="62" actId="1076"/>
          <ac:spMkLst>
            <pc:docMk/>
            <pc:sldMk cId="0" sldId="284"/>
            <ac:spMk id="14" creationId="{48F38CA9-CF72-C388-972E-8A5C3E35813A}"/>
          </ac:spMkLst>
        </pc:spChg>
      </pc:sldChg>
      <pc:sldChg chg="addSp delSp modSp mod setBg">
        <pc:chgData name="Carole O'Dwyer" userId="d3a3ec11-64db-4dfb-92f0-7e18bc17a002" providerId="ADAL" clId="{8B31E27F-3FEB-4E42-9FDD-B5CA93B5079F}" dt="2023-11-30T16:54:18.298" v="374" actId="1076"/>
        <pc:sldMkLst>
          <pc:docMk/>
          <pc:sldMk cId="0" sldId="288"/>
        </pc:sldMkLst>
        <pc:spChg chg="add del mod ord">
          <ac:chgData name="Carole O'Dwyer" userId="d3a3ec11-64db-4dfb-92f0-7e18bc17a002" providerId="ADAL" clId="{8B31E27F-3FEB-4E42-9FDD-B5CA93B5079F}" dt="2023-11-30T16:50:12.665" v="338" actId="478"/>
          <ac:spMkLst>
            <pc:docMk/>
            <pc:sldMk cId="0" sldId="288"/>
            <ac:spMk id="2" creationId="{F292BFB2-47DB-7C89-8BBA-0A880D2B5BD0}"/>
          </ac:spMkLst>
        </pc:spChg>
        <pc:spChg chg="add mod ord">
          <ac:chgData name="Carole O'Dwyer" userId="d3a3ec11-64db-4dfb-92f0-7e18bc17a002" providerId="ADAL" clId="{8B31E27F-3FEB-4E42-9FDD-B5CA93B5079F}" dt="2023-11-30T16:53:46.533" v="366" actId="167"/>
          <ac:spMkLst>
            <pc:docMk/>
            <pc:sldMk cId="0" sldId="288"/>
            <ac:spMk id="3" creationId="{61643C47-7E5D-EAE5-203D-6EC5FEA5428E}"/>
          </ac:spMkLst>
        </pc:spChg>
        <pc:spChg chg="mod">
          <ac:chgData name="Carole O'Dwyer" userId="d3a3ec11-64db-4dfb-92f0-7e18bc17a002" providerId="ADAL" clId="{8B31E27F-3FEB-4E42-9FDD-B5CA93B5079F}" dt="2023-11-30T16:48:42.111" v="325" actId="207"/>
          <ac:spMkLst>
            <pc:docMk/>
            <pc:sldMk cId="0" sldId="288"/>
            <ac:spMk id="7" creationId="{4C414A3A-CF9B-8F6B-EDC8-F4C8729647A3}"/>
          </ac:spMkLst>
        </pc:spChg>
        <pc:spChg chg="mod">
          <ac:chgData name="Carole O'Dwyer" userId="d3a3ec11-64db-4dfb-92f0-7e18bc17a002" providerId="ADAL" clId="{8B31E27F-3FEB-4E42-9FDD-B5CA93B5079F}" dt="2023-11-30T16:54:03.908" v="369"/>
          <ac:spMkLst>
            <pc:docMk/>
            <pc:sldMk cId="0" sldId="288"/>
            <ac:spMk id="8" creationId="{0D9D4DA3-143E-1501-94D0-F0EFD7D52372}"/>
          </ac:spMkLst>
        </pc:spChg>
        <pc:spChg chg="mod">
          <ac:chgData name="Carole O'Dwyer" userId="d3a3ec11-64db-4dfb-92f0-7e18bc17a002" providerId="ADAL" clId="{8B31E27F-3FEB-4E42-9FDD-B5CA93B5079F}" dt="2023-11-30T16:54:03.908" v="369"/>
          <ac:spMkLst>
            <pc:docMk/>
            <pc:sldMk cId="0" sldId="288"/>
            <ac:spMk id="11" creationId="{9E2333D1-A30B-E35E-0E75-13596481735D}"/>
          </ac:spMkLst>
        </pc:spChg>
        <pc:spChg chg="del">
          <ac:chgData name="Carole O'Dwyer" userId="d3a3ec11-64db-4dfb-92f0-7e18bc17a002" providerId="ADAL" clId="{8B31E27F-3FEB-4E42-9FDD-B5CA93B5079F}" dt="2023-11-30T16:48:12.533" v="319" actId="478"/>
          <ac:spMkLst>
            <pc:docMk/>
            <pc:sldMk cId="0" sldId="288"/>
            <ac:spMk id="12" creationId="{3C53C566-D1D7-0CAD-7039-EA930A767BE8}"/>
          </ac:spMkLst>
        </pc:spChg>
        <pc:spChg chg="mod">
          <ac:chgData name="Carole O'Dwyer" userId="d3a3ec11-64db-4dfb-92f0-7e18bc17a002" providerId="ADAL" clId="{8B31E27F-3FEB-4E42-9FDD-B5CA93B5079F}" dt="2023-11-30T16:54:03.908" v="369"/>
          <ac:spMkLst>
            <pc:docMk/>
            <pc:sldMk cId="0" sldId="288"/>
            <ac:spMk id="13" creationId="{5790C458-CC5D-6368-3A03-DB993F1E5AC6}"/>
          </ac:spMkLst>
        </pc:spChg>
        <pc:spChg chg="mod">
          <ac:chgData name="Carole O'Dwyer" userId="d3a3ec11-64db-4dfb-92f0-7e18bc17a002" providerId="ADAL" clId="{8B31E27F-3FEB-4E42-9FDD-B5CA93B5079F}" dt="2023-11-30T16:50:02.388" v="336" actId="14100"/>
          <ac:spMkLst>
            <pc:docMk/>
            <pc:sldMk cId="0" sldId="288"/>
            <ac:spMk id="1328" creationId="{00000000-0000-0000-0000-000000000000}"/>
          </ac:spMkLst>
        </pc:spChg>
        <pc:grpChg chg="add del mod">
          <ac:chgData name="Carole O'Dwyer" userId="d3a3ec11-64db-4dfb-92f0-7e18bc17a002" providerId="ADAL" clId="{8B31E27F-3FEB-4E42-9FDD-B5CA93B5079F}" dt="2023-11-30T16:54:07.001" v="370" actId="478"/>
          <ac:grpSpMkLst>
            <pc:docMk/>
            <pc:sldMk cId="0" sldId="288"/>
            <ac:grpSpMk id="4" creationId="{5F3052AE-1956-7E81-E519-E5CA081316DA}"/>
          </ac:grpSpMkLst>
        </pc:grpChg>
        <pc:grpChg chg="mod topLvl">
          <ac:chgData name="Carole O'Dwyer" userId="d3a3ec11-64db-4dfb-92f0-7e18bc17a002" providerId="ADAL" clId="{8B31E27F-3FEB-4E42-9FDD-B5CA93B5079F}" dt="2023-11-30T16:54:07.001" v="370" actId="478"/>
          <ac:grpSpMkLst>
            <pc:docMk/>
            <pc:sldMk cId="0" sldId="288"/>
            <ac:grpSpMk id="5" creationId="{2C688581-1F9C-1935-164B-490A35ED1711}"/>
          </ac:grpSpMkLst>
        </pc:grpChg>
        <pc:picChg chg="del mod topLvl">
          <ac:chgData name="Carole O'Dwyer" userId="d3a3ec11-64db-4dfb-92f0-7e18bc17a002" providerId="ADAL" clId="{8B31E27F-3FEB-4E42-9FDD-B5CA93B5079F}" dt="2023-11-30T16:54:07.001" v="370" actId="478"/>
          <ac:picMkLst>
            <pc:docMk/>
            <pc:sldMk cId="0" sldId="288"/>
            <ac:picMk id="6" creationId="{7615B2E9-9BB8-C07A-B91A-CC05116082F4}"/>
          </ac:picMkLst>
        </pc:picChg>
        <pc:picChg chg="mod ord">
          <ac:chgData name="Carole O'Dwyer" userId="d3a3ec11-64db-4dfb-92f0-7e18bc17a002" providerId="ADAL" clId="{8B31E27F-3FEB-4E42-9FDD-B5CA93B5079F}" dt="2023-11-30T16:54:18.298" v="374" actId="1076"/>
          <ac:picMkLst>
            <pc:docMk/>
            <pc:sldMk cId="0" sldId="288"/>
            <ac:picMk id="9" creationId="{87B9F9D6-E5FB-4E44-B7C9-E4EC490999EF}"/>
          </ac:picMkLst>
        </pc:picChg>
        <pc:picChg chg="del">
          <ac:chgData name="Carole O'Dwyer" userId="d3a3ec11-64db-4dfb-92f0-7e18bc17a002" providerId="ADAL" clId="{8B31E27F-3FEB-4E42-9FDD-B5CA93B5079F}" dt="2023-11-30T16:53:53.691" v="368" actId="478"/>
          <ac:picMkLst>
            <pc:docMk/>
            <pc:sldMk cId="0" sldId="288"/>
            <ac:picMk id="10" creationId="{A89BB2B8-8EB5-8D59-1D8B-8085E2E13877}"/>
          </ac:picMkLst>
        </pc:picChg>
      </pc:sldChg>
      <pc:sldChg chg="modSp mod setBg">
        <pc:chgData name="Carole O'Dwyer" userId="d3a3ec11-64db-4dfb-92f0-7e18bc17a002" providerId="ADAL" clId="{8B31E27F-3FEB-4E42-9FDD-B5CA93B5079F}" dt="2023-11-30T16:41:54.827" v="289"/>
        <pc:sldMkLst>
          <pc:docMk/>
          <pc:sldMk cId="0" sldId="289"/>
        </pc:sldMkLst>
        <pc:spChg chg="mod">
          <ac:chgData name="Carole O'Dwyer" userId="d3a3ec11-64db-4dfb-92f0-7e18bc17a002" providerId="ADAL" clId="{8B31E27F-3FEB-4E42-9FDD-B5CA93B5079F}" dt="2023-11-30T16:03:18.523" v="82" actId="207"/>
          <ac:spMkLst>
            <pc:docMk/>
            <pc:sldMk cId="0" sldId="289"/>
            <ac:spMk id="2110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3:24.785" v="84" actId="207"/>
          <ac:spMkLst>
            <pc:docMk/>
            <pc:sldMk cId="0" sldId="289"/>
            <ac:spMk id="2111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35.294" v="283" actId="207"/>
          <ac:spMkLst>
            <pc:docMk/>
            <pc:sldMk cId="0" sldId="289"/>
            <ac:spMk id="2112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3:33.990" v="86" actId="208"/>
          <ac:spMkLst>
            <pc:docMk/>
            <pc:sldMk cId="0" sldId="289"/>
            <ac:spMk id="2114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3:33.990" v="86" actId="208"/>
          <ac:spMkLst>
            <pc:docMk/>
            <pc:sldMk cId="0" sldId="289"/>
            <ac:spMk id="2115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41.909" v="285" actId="207"/>
          <ac:spMkLst>
            <pc:docMk/>
            <pc:sldMk cId="0" sldId="289"/>
            <ac:spMk id="2116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3:33.990" v="86" actId="208"/>
          <ac:spMkLst>
            <pc:docMk/>
            <pc:sldMk cId="0" sldId="289"/>
            <ac:spMk id="2117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39.259" v="284" actId="207"/>
          <ac:spMkLst>
            <pc:docMk/>
            <pc:sldMk cId="0" sldId="289"/>
            <ac:spMk id="2118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3:33.990" v="86" actId="208"/>
          <ac:spMkLst>
            <pc:docMk/>
            <pc:sldMk cId="0" sldId="289"/>
            <ac:spMk id="2119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29.470" v="281" actId="207"/>
          <ac:spMkLst>
            <pc:docMk/>
            <pc:sldMk cId="0" sldId="289"/>
            <ac:spMk id="2121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29.470" v="281" actId="207"/>
          <ac:spMkLst>
            <pc:docMk/>
            <pc:sldMk cId="0" sldId="289"/>
            <ac:spMk id="2122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29.470" v="281" actId="207"/>
          <ac:spMkLst>
            <pc:docMk/>
            <pc:sldMk cId="0" sldId="289"/>
            <ac:spMk id="2123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44.639" v="286" actId="207"/>
          <ac:spMkLst>
            <pc:docMk/>
            <pc:sldMk cId="0" sldId="289"/>
            <ac:spMk id="2128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44.639" v="286" actId="207"/>
          <ac:spMkLst>
            <pc:docMk/>
            <pc:sldMk cId="0" sldId="289"/>
            <ac:spMk id="2129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44.639" v="286" actId="207"/>
          <ac:spMkLst>
            <pc:docMk/>
            <pc:sldMk cId="0" sldId="289"/>
            <ac:spMk id="2130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47.580" v="287" actId="207"/>
          <ac:spMkLst>
            <pc:docMk/>
            <pc:sldMk cId="0" sldId="289"/>
            <ac:spMk id="2135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47.580" v="287" actId="207"/>
          <ac:spMkLst>
            <pc:docMk/>
            <pc:sldMk cId="0" sldId="289"/>
            <ac:spMk id="2136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47.580" v="287" actId="207"/>
          <ac:spMkLst>
            <pc:docMk/>
            <pc:sldMk cId="0" sldId="289"/>
            <ac:spMk id="2137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32.766" v="282" actId="207"/>
          <ac:spMkLst>
            <pc:docMk/>
            <pc:sldMk cId="0" sldId="289"/>
            <ac:spMk id="2141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51.817" v="288" actId="207"/>
          <ac:spMkLst>
            <pc:docMk/>
            <pc:sldMk cId="0" sldId="289"/>
            <ac:spMk id="2142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51.817" v="288" actId="207"/>
          <ac:spMkLst>
            <pc:docMk/>
            <pc:sldMk cId="0" sldId="289"/>
            <ac:spMk id="2143" creationId="{00000000-0000-0000-0000-000000000000}"/>
          </ac:spMkLst>
        </pc:spChg>
        <pc:grpChg chg="mod">
          <ac:chgData name="Carole O'Dwyer" userId="d3a3ec11-64db-4dfb-92f0-7e18bc17a002" providerId="ADAL" clId="{8B31E27F-3FEB-4E42-9FDD-B5CA93B5079F}" dt="2023-11-30T16:03:30.237" v="85" actId="207"/>
          <ac:grpSpMkLst>
            <pc:docMk/>
            <pc:sldMk cId="0" sldId="289"/>
            <ac:grpSpMk id="2113" creationId="{00000000-0000-0000-0000-000000000000}"/>
          </ac:grpSpMkLst>
        </pc:grpChg>
      </pc:sldChg>
      <pc:sldChg chg="addSp delSp modSp mod setBg">
        <pc:chgData name="Carole O'Dwyer" userId="d3a3ec11-64db-4dfb-92f0-7e18bc17a002" providerId="ADAL" clId="{8B31E27F-3FEB-4E42-9FDD-B5CA93B5079F}" dt="2023-11-30T16:45:50.566" v="303" actId="14100"/>
        <pc:sldMkLst>
          <pc:docMk/>
          <pc:sldMk cId="0" sldId="290"/>
        </pc:sldMkLst>
        <pc:spChg chg="add mod ord">
          <ac:chgData name="Carole O'Dwyer" userId="d3a3ec11-64db-4dfb-92f0-7e18bc17a002" providerId="ADAL" clId="{8B31E27F-3FEB-4E42-9FDD-B5CA93B5079F}" dt="2023-11-30T16:45:50.566" v="303" actId="14100"/>
          <ac:spMkLst>
            <pc:docMk/>
            <pc:sldMk cId="0" sldId="290"/>
            <ac:spMk id="2" creationId="{01B37413-A859-EA8B-B3D4-B76EA194330D}"/>
          </ac:spMkLst>
        </pc:spChg>
        <pc:spChg chg="del mod">
          <ac:chgData name="Carole O'Dwyer" userId="d3a3ec11-64db-4dfb-92f0-7e18bc17a002" providerId="ADAL" clId="{8B31E27F-3FEB-4E42-9FDD-B5CA93B5079F}" dt="2023-11-30T16:44:33.047" v="290" actId="478"/>
          <ac:spMkLst>
            <pc:docMk/>
            <pc:sldMk cId="0" sldId="290"/>
            <ac:spMk id="2148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5:31.782" v="301" actId="1076"/>
          <ac:spMkLst>
            <pc:docMk/>
            <pc:sldMk cId="0" sldId="290"/>
            <ac:spMk id="2149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5:30.229" v="300" actId="1076"/>
          <ac:spMkLst>
            <pc:docMk/>
            <pc:sldMk cId="0" sldId="290"/>
            <ac:spMk id="2150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5:21.909" v="298" actId="1076"/>
          <ac:spMkLst>
            <pc:docMk/>
            <pc:sldMk cId="0" sldId="290"/>
            <ac:spMk id="2152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4:18.339" v="93" actId="207"/>
          <ac:spMkLst>
            <pc:docMk/>
            <pc:sldMk cId="0" sldId="290"/>
            <ac:spMk id="2153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5:33.629" v="302" actId="1076"/>
          <ac:spMkLst>
            <pc:docMk/>
            <pc:sldMk cId="0" sldId="290"/>
            <ac:spMk id="2154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4:31.075" v="98" actId="208"/>
          <ac:spMkLst>
            <pc:docMk/>
            <pc:sldMk cId="0" sldId="290"/>
            <ac:spMk id="2155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00.488" v="278" actId="207"/>
          <ac:spMkLst>
            <pc:docMk/>
            <pc:sldMk cId="0" sldId="290"/>
            <ac:spMk id="2156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00.488" v="278" actId="207"/>
          <ac:spMkLst>
            <pc:docMk/>
            <pc:sldMk cId="0" sldId="290"/>
            <ac:spMk id="2157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00.488" v="278" actId="207"/>
          <ac:spMkLst>
            <pc:docMk/>
            <pc:sldMk cId="0" sldId="290"/>
            <ac:spMk id="2158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00.488" v="278" actId="207"/>
          <ac:spMkLst>
            <pc:docMk/>
            <pc:sldMk cId="0" sldId="290"/>
            <ac:spMk id="2159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00.488" v="278" actId="207"/>
          <ac:spMkLst>
            <pc:docMk/>
            <pc:sldMk cId="0" sldId="290"/>
            <ac:spMk id="2160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1:00.488" v="278" actId="207"/>
          <ac:spMkLst>
            <pc:docMk/>
            <pc:sldMk cId="0" sldId="290"/>
            <ac:spMk id="2161" creationId="{00000000-0000-0000-0000-000000000000}"/>
          </ac:spMkLst>
        </pc:spChg>
      </pc:sldChg>
      <pc:sldChg chg="modSp del mod setBg">
        <pc:chgData name="Carole O'Dwyer" userId="d3a3ec11-64db-4dfb-92f0-7e18bc17a002" providerId="ADAL" clId="{8B31E27F-3FEB-4E42-9FDD-B5CA93B5079F}" dt="2023-11-30T16:46:30.991" v="306" actId="14100"/>
        <pc:sldMkLst>
          <pc:docMk/>
          <pc:sldMk cId="0" sldId="292"/>
        </pc:sldMkLst>
        <pc:spChg chg="mod">
          <ac:chgData name="Carole O'Dwyer" userId="d3a3ec11-64db-4dfb-92f0-7e18bc17a002" providerId="ADAL" clId="{8B31E27F-3FEB-4E42-9FDD-B5CA93B5079F}" dt="2023-11-30T16:46:27.779" v="305" actId="1076"/>
          <ac:spMkLst>
            <pc:docMk/>
            <pc:sldMk cId="0" sldId="292"/>
            <ac:spMk id="2180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5:15.778" v="109" actId="1076"/>
          <ac:spMkLst>
            <pc:docMk/>
            <pc:sldMk cId="0" sldId="292"/>
            <ac:spMk id="2182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6:30.991" v="306" actId="14100"/>
          <ac:spMkLst>
            <pc:docMk/>
            <pc:sldMk cId="0" sldId="292"/>
            <ac:spMk id="2187" creationId="{00000000-0000-0000-0000-000000000000}"/>
          </ac:spMkLst>
        </pc:spChg>
      </pc:sldChg>
      <pc:sldChg chg="addSp delSp modSp mod setBg">
        <pc:chgData name="Carole O'Dwyer" userId="d3a3ec11-64db-4dfb-92f0-7e18bc17a002" providerId="ADAL" clId="{8B31E27F-3FEB-4E42-9FDD-B5CA93B5079F}" dt="2023-11-30T16:49:40.782" v="333" actId="108"/>
        <pc:sldMkLst>
          <pc:docMk/>
          <pc:sldMk cId="1221152673" sldId="10462"/>
        </pc:sldMkLst>
        <pc:spChg chg="mod">
          <ac:chgData name="Carole O'Dwyer" userId="d3a3ec11-64db-4dfb-92f0-7e18bc17a002" providerId="ADAL" clId="{8B31E27F-3FEB-4E42-9FDD-B5CA93B5079F}" dt="2023-11-30T16:49:35.832" v="332" actId="108"/>
          <ac:spMkLst>
            <pc:docMk/>
            <pc:sldMk cId="1221152673" sldId="10462"/>
            <ac:spMk id="2" creationId="{7A366A3B-6B32-A924-1E80-2508BFB17B32}"/>
          </ac:spMkLst>
        </pc:spChg>
        <pc:spChg chg="mod">
          <ac:chgData name="Carole O'Dwyer" userId="d3a3ec11-64db-4dfb-92f0-7e18bc17a002" providerId="ADAL" clId="{8B31E27F-3FEB-4E42-9FDD-B5CA93B5079F}" dt="2023-11-30T16:49:40.782" v="333" actId="108"/>
          <ac:spMkLst>
            <pc:docMk/>
            <pc:sldMk cId="1221152673" sldId="10462"/>
            <ac:spMk id="4" creationId="{8DCA3D54-EF30-0CFC-8BCF-B55FB0626DCB}"/>
          </ac:spMkLst>
        </pc:spChg>
        <pc:spChg chg="mod">
          <ac:chgData name="Carole O'Dwyer" userId="d3a3ec11-64db-4dfb-92f0-7e18bc17a002" providerId="ADAL" clId="{8B31E27F-3FEB-4E42-9FDD-B5CA93B5079F}" dt="2023-11-30T16:47:25.526" v="315" actId="207"/>
          <ac:spMkLst>
            <pc:docMk/>
            <pc:sldMk cId="1221152673" sldId="10462"/>
            <ac:spMk id="5" creationId="{13F286BB-D49B-0884-BB87-52B59FFB9D28}"/>
          </ac:spMkLst>
        </pc:spChg>
        <pc:spChg chg="mod">
          <ac:chgData name="Carole O'Dwyer" userId="d3a3ec11-64db-4dfb-92f0-7e18bc17a002" providerId="ADAL" clId="{8B31E27F-3FEB-4E42-9FDD-B5CA93B5079F}" dt="2023-11-30T16:47:25.526" v="315" actId="207"/>
          <ac:spMkLst>
            <pc:docMk/>
            <pc:sldMk cId="1221152673" sldId="10462"/>
            <ac:spMk id="6" creationId="{D3DE67A9-D869-DA5C-8E80-D3922480D9C8}"/>
          </ac:spMkLst>
        </pc:spChg>
        <pc:spChg chg="mod">
          <ac:chgData name="Carole O'Dwyer" userId="d3a3ec11-64db-4dfb-92f0-7e18bc17a002" providerId="ADAL" clId="{8B31E27F-3FEB-4E42-9FDD-B5CA93B5079F}" dt="2023-11-30T16:47:25.526" v="315" actId="207"/>
          <ac:spMkLst>
            <pc:docMk/>
            <pc:sldMk cId="1221152673" sldId="10462"/>
            <ac:spMk id="7" creationId="{189A0452-7493-01EF-EF35-F60115F571C1}"/>
          </ac:spMkLst>
        </pc:spChg>
        <pc:spChg chg="add mod ord">
          <ac:chgData name="Carole O'Dwyer" userId="d3a3ec11-64db-4dfb-92f0-7e18bc17a002" providerId="ADAL" clId="{8B31E27F-3FEB-4E42-9FDD-B5CA93B5079F}" dt="2023-11-30T16:47:10.593" v="312" actId="207"/>
          <ac:spMkLst>
            <pc:docMk/>
            <pc:sldMk cId="1221152673" sldId="10462"/>
            <ac:spMk id="8" creationId="{FDB1C2E1-B78E-F146-87E5-A821D6EE277C}"/>
          </ac:spMkLst>
        </pc:spChg>
        <pc:spChg chg="add del mod">
          <ac:chgData name="Carole O'Dwyer" userId="d3a3ec11-64db-4dfb-92f0-7e18bc17a002" providerId="ADAL" clId="{8B31E27F-3FEB-4E42-9FDD-B5CA93B5079F}" dt="2023-11-30T16:48:23.001" v="321"/>
          <ac:spMkLst>
            <pc:docMk/>
            <pc:sldMk cId="1221152673" sldId="10462"/>
            <ac:spMk id="9" creationId="{24D2CC24-BD66-9DF3-0E84-4B14A23CEB3F}"/>
          </ac:spMkLst>
        </pc:spChg>
        <pc:spChg chg="mod">
          <ac:chgData name="Carole O'Dwyer" userId="d3a3ec11-64db-4dfb-92f0-7e18bc17a002" providerId="ADAL" clId="{8B31E27F-3FEB-4E42-9FDD-B5CA93B5079F}" dt="2023-11-30T16:49:31.624" v="331" actId="207"/>
          <ac:spMkLst>
            <pc:docMk/>
            <pc:sldMk cId="1221152673" sldId="10462"/>
            <ac:spMk id="41" creationId="{0B0CF80A-96E8-4C2C-8A4B-A8F71F50882B}"/>
          </ac:spMkLst>
        </pc:spChg>
        <pc:spChg chg="del">
          <ac:chgData name="Carole O'Dwyer" userId="d3a3ec11-64db-4dfb-92f0-7e18bc17a002" providerId="ADAL" clId="{8B31E27F-3FEB-4E42-9FDD-B5CA93B5079F}" dt="2023-11-30T16:46:45.260" v="307" actId="478"/>
          <ac:spMkLst>
            <pc:docMk/>
            <pc:sldMk cId="1221152673" sldId="10462"/>
            <ac:spMk id="3505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49:16.786" v="329" actId="207"/>
          <ac:spMkLst>
            <pc:docMk/>
            <pc:sldMk cId="1221152673" sldId="10462"/>
            <ac:spMk id="3506" creationId="{00000000-0000-0000-0000-000000000000}"/>
          </ac:spMkLst>
        </pc:spChg>
      </pc:sldChg>
      <pc:sldChg chg="addSp delSp modSp mod setBg">
        <pc:chgData name="Carole O'Dwyer" userId="d3a3ec11-64db-4dfb-92f0-7e18bc17a002" providerId="ADAL" clId="{8B31E27F-3FEB-4E42-9FDD-B5CA93B5079F}" dt="2023-11-30T16:49:00.465" v="327" actId="207"/>
        <pc:sldMkLst>
          <pc:docMk/>
          <pc:sldMk cId="0" sldId="10527"/>
        </pc:sldMkLst>
        <pc:spChg chg="add mod ord">
          <ac:chgData name="Carole O'Dwyer" userId="d3a3ec11-64db-4dfb-92f0-7e18bc17a002" providerId="ADAL" clId="{8B31E27F-3FEB-4E42-9FDD-B5CA93B5079F}" dt="2023-11-30T16:40:09.903" v="277" actId="1076"/>
          <ac:spMkLst>
            <pc:docMk/>
            <pc:sldMk cId="0" sldId="10527"/>
            <ac:spMk id="2" creationId="{BFF179D3-8ECD-9990-7F99-9DB564CFFC7F}"/>
          </ac:spMkLst>
        </pc:spChg>
        <pc:spChg chg="add del mod">
          <ac:chgData name="Carole O'Dwyer" userId="d3a3ec11-64db-4dfb-92f0-7e18bc17a002" providerId="ADAL" clId="{8B31E27F-3FEB-4E42-9FDD-B5CA93B5079F}" dt="2023-11-30T16:39:20.790" v="272" actId="478"/>
          <ac:spMkLst>
            <pc:docMk/>
            <pc:sldMk cId="0" sldId="10527"/>
            <ac:spMk id="4" creationId="{72300794-9C3D-D3A6-AFC5-6D4EA67BB4DC}"/>
          </ac:spMkLst>
        </pc:spChg>
        <pc:spChg chg="del">
          <ac:chgData name="Carole O'Dwyer" userId="d3a3ec11-64db-4dfb-92f0-7e18bc17a002" providerId="ADAL" clId="{8B31E27F-3FEB-4E42-9FDD-B5CA93B5079F}" dt="2023-11-30T16:38:24.980" v="264" actId="478"/>
          <ac:spMkLst>
            <pc:docMk/>
            <pc:sldMk cId="0" sldId="10527"/>
            <ac:spMk id="580" creationId="{00000000-0000-0000-0000-000000000000}"/>
          </ac:spMkLst>
        </pc:spChg>
        <pc:spChg chg="add del mod">
          <ac:chgData name="Carole O'Dwyer" userId="d3a3ec11-64db-4dfb-92f0-7e18bc17a002" providerId="ADAL" clId="{8B31E27F-3FEB-4E42-9FDD-B5CA93B5079F}" dt="2023-11-30T16:49:00.465" v="327" actId="207"/>
          <ac:spMkLst>
            <pc:docMk/>
            <pc:sldMk cId="0" sldId="10527"/>
            <ac:spMk id="581" creationId="{00000000-0000-0000-0000-000000000000}"/>
          </ac:spMkLst>
        </pc:spChg>
      </pc:sldChg>
      <pc:sldChg chg="modSp mod setBg">
        <pc:chgData name="Carole O'Dwyer" userId="d3a3ec11-64db-4dfb-92f0-7e18bc17a002" providerId="ADAL" clId="{8B31E27F-3FEB-4E42-9FDD-B5CA93B5079F}" dt="2023-11-30T16:06:45.760" v="123" actId="207"/>
        <pc:sldMkLst>
          <pc:docMk/>
          <pc:sldMk cId="3466814671" sldId="10569"/>
        </pc:sldMkLst>
        <pc:spChg chg="mod">
          <ac:chgData name="Carole O'Dwyer" userId="d3a3ec11-64db-4dfb-92f0-7e18bc17a002" providerId="ADAL" clId="{8B31E27F-3FEB-4E42-9FDD-B5CA93B5079F}" dt="2023-11-30T16:06:45.760" v="123" actId="207"/>
          <ac:spMkLst>
            <pc:docMk/>
            <pc:sldMk cId="3466814671" sldId="10569"/>
            <ac:spMk id="2" creationId="{7C2DE271-3886-9D67-04E8-0FA4463A9DE7}"/>
          </ac:spMkLst>
        </pc:spChg>
        <pc:spChg chg="mod">
          <ac:chgData name="Carole O'Dwyer" userId="d3a3ec11-64db-4dfb-92f0-7e18bc17a002" providerId="ADAL" clId="{8B31E27F-3FEB-4E42-9FDD-B5CA93B5079F}" dt="2023-11-30T16:06:15.210" v="114" actId="207"/>
          <ac:spMkLst>
            <pc:docMk/>
            <pc:sldMk cId="3466814671" sldId="10569"/>
            <ac:spMk id="23" creationId="{7B906F04-0F49-2B76-A702-9FDB034955DA}"/>
          </ac:spMkLst>
        </pc:spChg>
        <pc:spChg chg="mod">
          <ac:chgData name="Carole O'Dwyer" userId="d3a3ec11-64db-4dfb-92f0-7e18bc17a002" providerId="ADAL" clId="{8B31E27F-3FEB-4E42-9FDD-B5CA93B5079F}" dt="2023-11-30T16:06:23.157" v="116" actId="208"/>
          <ac:spMkLst>
            <pc:docMk/>
            <pc:sldMk cId="3466814671" sldId="10569"/>
            <ac:spMk id="24" creationId="{D995DE76-5CF1-4B85-84E4-917CD9DB092F}"/>
          </ac:spMkLst>
        </pc:spChg>
        <pc:spChg chg="mod">
          <ac:chgData name="Carole O'Dwyer" userId="d3a3ec11-64db-4dfb-92f0-7e18bc17a002" providerId="ADAL" clId="{8B31E27F-3FEB-4E42-9FDD-B5CA93B5079F}" dt="2023-11-30T16:06:31.625" v="117" actId="207"/>
          <ac:spMkLst>
            <pc:docMk/>
            <pc:sldMk cId="3466814671" sldId="10569"/>
            <ac:spMk id="27" creationId="{811F8066-B2C5-3299-1225-98A389DD443C}"/>
          </ac:spMkLst>
        </pc:spChg>
        <pc:spChg chg="mod">
          <ac:chgData name="Carole O'Dwyer" userId="d3a3ec11-64db-4dfb-92f0-7e18bc17a002" providerId="ADAL" clId="{8B31E27F-3FEB-4E42-9FDD-B5CA93B5079F}" dt="2023-11-30T16:06:34.264" v="119" actId="207"/>
          <ac:spMkLst>
            <pc:docMk/>
            <pc:sldMk cId="3466814671" sldId="10569"/>
            <ac:spMk id="32" creationId="{E839DDFE-E70E-B972-39CD-D5335BAF2932}"/>
          </ac:spMkLst>
        </pc:spChg>
        <pc:spChg chg="mod">
          <ac:chgData name="Carole O'Dwyer" userId="d3a3ec11-64db-4dfb-92f0-7e18bc17a002" providerId="ADAL" clId="{8B31E27F-3FEB-4E42-9FDD-B5CA93B5079F}" dt="2023-11-30T16:06:37.979" v="120" actId="207"/>
          <ac:spMkLst>
            <pc:docMk/>
            <pc:sldMk cId="3466814671" sldId="10569"/>
            <ac:spMk id="33" creationId="{5C38CB21-E82C-AF32-FF21-B10FBD1F8C9C}"/>
          </ac:spMkLst>
        </pc:spChg>
        <pc:spChg chg="mod">
          <ac:chgData name="Carole O'Dwyer" userId="d3a3ec11-64db-4dfb-92f0-7e18bc17a002" providerId="ADAL" clId="{8B31E27F-3FEB-4E42-9FDD-B5CA93B5079F}" dt="2023-11-30T16:06:40.690" v="122" actId="207"/>
          <ac:spMkLst>
            <pc:docMk/>
            <pc:sldMk cId="3466814671" sldId="10569"/>
            <ac:spMk id="34" creationId="{580269D5-5C39-B235-2C00-0655528E4878}"/>
          </ac:spMkLst>
        </pc:spChg>
      </pc:sldChg>
      <pc:sldChg chg="del">
        <pc:chgData name="Carole O'Dwyer" userId="d3a3ec11-64db-4dfb-92f0-7e18bc17a002" providerId="ADAL" clId="{8B31E27F-3FEB-4E42-9FDD-B5CA93B5079F}" dt="2023-11-30T15:58:56.694" v="56" actId="47"/>
        <pc:sldMkLst>
          <pc:docMk/>
          <pc:sldMk cId="3868229972" sldId="10577"/>
        </pc:sldMkLst>
      </pc:sldChg>
      <pc:sldChg chg="addSp delSp modSp mod setBg modNotes modNotesTx">
        <pc:chgData name="Carole O'Dwyer" userId="d3a3ec11-64db-4dfb-92f0-7e18bc17a002" providerId="ADAL" clId="{8B31E27F-3FEB-4E42-9FDD-B5CA93B5079F}" dt="2023-11-30T18:08:55.373" v="469" actId="113"/>
        <pc:sldMkLst>
          <pc:docMk/>
          <pc:sldMk cId="3750787407" sldId="10580"/>
        </pc:sldMkLst>
        <pc:spChg chg="mod">
          <ac:chgData name="Carole O'Dwyer" userId="d3a3ec11-64db-4dfb-92f0-7e18bc17a002" providerId="ADAL" clId="{8B31E27F-3FEB-4E42-9FDD-B5CA93B5079F}" dt="2023-11-30T16:02:07.595" v="74" actId="207"/>
          <ac:spMkLst>
            <pc:docMk/>
            <pc:sldMk cId="3750787407" sldId="10580"/>
            <ac:spMk id="2" creationId="{25BDCF48-DFB2-87C4-A126-858763D7715C}"/>
          </ac:spMkLst>
        </pc:spChg>
        <pc:spChg chg="mod">
          <ac:chgData name="Carole O'Dwyer" userId="d3a3ec11-64db-4dfb-92f0-7e18bc17a002" providerId="ADAL" clId="{8B31E27F-3FEB-4E42-9FDD-B5CA93B5079F}" dt="2023-11-30T16:02:14.213" v="76" actId="207"/>
          <ac:spMkLst>
            <pc:docMk/>
            <pc:sldMk cId="3750787407" sldId="10580"/>
            <ac:spMk id="6" creationId="{048FBD8C-6A2D-897E-090E-CA4837F04CAE}"/>
          </ac:spMkLst>
        </pc:spChg>
        <pc:spChg chg="mod">
          <ac:chgData name="Carole O'Dwyer" userId="d3a3ec11-64db-4dfb-92f0-7e18bc17a002" providerId="ADAL" clId="{8B31E27F-3FEB-4E42-9FDD-B5CA93B5079F}" dt="2023-11-30T16:02:14.213" v="76" actId="207"/>
          <ac:spMkLst>
            <pc:docMk/>
            <pc:sldMk cId="3750787407" sldId="10580"/>
            <ac:spMk id="7" creationId="{A49E5C8C-295E-E57C-57C0-93FCB7FB3964}"/>
          </ac:spMkLst>
        </pc:spChg>
        <pc:spChg chg="mod">
          <ac:chgData name="Carole O'Dwyer" userId="d3a3ec11-64db-4dfb-92f0-7e18bc17a002" providerId="ADAL" clId="{8B31E27F-3FEB-4E42-9FDD-B5CA93B5079F}" dt="2023-11-30T16:02:11.718" v="75" actId="207"/>
          <ac:spMkLst>
            <pc:docMk/>
            <pc:sldMk cId="3750787407" sldId="10580"/>
            <ac:spMk id="11" creationId="{F89FB5EF-0BAB-FFF0-FFB6-6E92E0FB7120}"/>
          </ac:spMkLst>
        </pc:spChg>
        <pc:spChg chg="mod">
          <ac:chgData name="Carole O'Dwyer" userId="d3a3ec11-64db-4dfb-92f0-7e18bc17a002" providerId="ADAL" clId="{8B31E27F-3FEB-4E42-9FDD-B5CA93B5079F}" dt="2023-11-30T16:02:11.718" v="75" actId="207"/>
          <ac:spMkLst>
            <pc:docMk/>
            <pc:sldMk cId="3750787407" sldId="10580"/>
            <ac:spMk id="12" creationId="{9CFD1CDF-F9FF-D0BA-EFED-B7869AF613BF}"/>
          </ac:spMkLst>
        </pc:spChg>
        <pc:spChg chg="mod">
          <ac:chgData name="Carole O'Dwyer" userId="d3a3ec11-64db-4dfb-92f0-7e18bc17a002" providerId="ADAL" clId="{8B31E27F-3FEB-4E42-9FDD-B5CA93B5079F}" dt="2023-11-30T16:02:05.505" v="73" actId="207"/>
          <ac:spMkLst>
            <pc:docMk/>
            <pc:sldMk cId="3750787407" sldId="10580"/>
            <ac:spMk id="15" creationId="{088102C4-F424-80FD-C01F-C77B96733B19}"/>
          </ac:spMkLst>
        </pc:spChg>
        <pc:spChg chg="mod">
          <ac:chgData name="Carole O'Dwyer" userId="d3a3ec11-64db-4dfb-92f0-7e18bc17a002" providerId="ADAL" clId="{8B31E27F-3FEB-4E42-9FDD-B5CA93B5079F}" dt="2023-11-30T16:02:16.538" v="77" actId="207"/>
          <ac:spMkLst>
            <pc:docMk/>
            <pc:sldMk cId="3750787407" sldId="10580"/>
            <ac:spMk id="22" creationId="{46662D4C-A424-4AC1-48FD-5AE44EC3BC8D}"/>
          </ac:spMkLst>
        </pc:spChg>
        <pc:spChg chg="mod">
          <ac:chgData name="Carole O'Dwyer" userId="d3a3ec11-64db-4dfb-92f0-7e18bc17a002" providerId="ADAL" clId="{8B31E27F-3FEB-4E42-9FDD-B5CA93B5079F}" dt="2023-11-30T16:02:16.538" v="77" actId="207"/>
          <ac:spMkLst>
            <pc:docMk/>
            <pc:sldMk cId="3750787407" sldId="10580"/>
            <ac:spMk id="23" creationId="{FDAA71D0-DE0E-BC75-08E8-D0BCC006CCF5}"/>
          </ac:spMkLst>
        </pc:spChg>
        <pc:grpChg chg="mod">
          <ac:chgData name="Carole O'Dwyer" userId="d3a3ec11-64db-4dfb-92f0-7e18bc17a002" providerId="ADAL" clId="{8B31E27F-3FEB-4E42-9FDD-B5CA93B5079F}" dt="2023-11-30T16:02:14.213" v="76" actId="207"/>
          <ac:grpSpMkLst>
            <pc:docMk/>
            <pc:sldMk cId="3750787407" sldId="10580"/>
            <ac:grpSpMk id="16" creationId="{CB9A240A-BF96-2314-28C3-FD804EE7C8C9}"/>
          </ac:grpSpMkLst>
        </pc:grpChg>
        <pc:grpChg chg="mod">
          <ac:chgData name="Carole O'Dwyer" userId="d3a3ec11-64db-4dfb-92f0-7e18bc17a002" providerId="ADAL" clId="{8B31E27F-3FEB-4E42-9FDD-B5CA93B5079F}" dt="2023-11-30T16:02:11.718" v="75" actId="207"/>
          <ac:grpSpMkLst>
            <pc:docMk/>
            <pc:sldMk cId="3750787407" sldId="10580"/>
            <ac:grpSpMk id="17" creationId="{BCE647C9-15EE-8DA3-EC5D-D72865720273}"/>
          </ac:grpSpMkLst>
        </pc:grpChg>
        <pc:grpChg chg="mod">
          <ac:chgData name="Carole O'Dwyer" userId="d3a3ec11-64db-4dfb-92f0-7e18bc17a002" providerId="ADAL" clId="{8B31E27F-3FEB-4E42-9FDD-B5CA93B5079F}" dt="2023-11-30T16:02:16.538" v="77" actId="207"/>
          <ac:grpSpMkLst>
            <pc:docMk/>
            <pc:sldMk cId="3750787407" sldId="10580"/>
            <ac:grpSpMk id="21" creationId="{42795950-575D-CAC1-04F1-3ACD9251CE30}"/>
          </ac:grpSpMkLst>
        </pc:grpChg>
        <pc:graphicFrameChg chg="mod">
          <ac:chgData name="Carole O'Dwyer" userId="d3a3ec11-64db-4dfb-92f0-7e18bc17a002" providerId="ADAL" clId="{8B31E27F-3FEB-4E42-9FDD-B5CA93B5079F}" dt="2023-11-30T16:02:36.719" v="81" actId="207"/>
          <ac:graphicFrameMkLst>
            <pc:docMk/>
            <pc:sldMk cId="3750787407" sldId="10580"/>
            <ac:graphicFrameMk id="5" creationId="{EA2331E5-0AF2-822F-5012-90649C6EEAFC}"/>
          </ac:graphicFrameMkLst>
        </pc:graphicFrameChg>
        <pc:graphicFrameChg chg="add mod">
          <ac:chgData name="Carole O'Dwyer" userId="d3a3ec11-64db-4dfb-92f0-7e18bc17a002" providerId="ADAL" clId="{8B31E27F-3FEB-4E42-9FDD-B5CA93B5079F}" dt="2023-11-30T18:08:44.549" v="466" actId="207"/>
          <ac:graphicFrameMkLst>
            <pc:docMk/>
            <pc:sldMk cId="3750787407" sldId="10580"/>
            <ac:graphicFrameMk id="18" creationId="{09DBFB94-3577-13B3-9BBD-ABAF3046B766}"/>
          </ac:graphicFrameMkLst>
        </pc:graphicFrameChg>
        <pc:graphicFrameChg chg="mod">
          <ac:chgData name="Carole O'Dwyer" userId="d3a3ec11-64db-4dfb-92f0-7e18bc17a002" providerId="ADAL" clId="{8B31E27F-3FEB-4E42-9FDD-B5CA93B5079F}" dt="2023-11-30T18:08:55.373" v="469" actId="113"/>
          <ac:graphicFrameMkLst>
            <pc:docMk/>
            <pc:sldMk cId="3750787407" sldId="10580"/>
            <ac:graphicFrameMk id="20" creationId="{A82557D4-7CC7-5A0B-EFDF-3F5979BF6FE3}"/>
          </ac:graphicFrameMkLst>
        </pc:graphicFrameChg>
        <pc:picChg chg="add del mod">
          <ac:chgData name="Carole O'Dwyer" userId="d3a3ec11-64db-4dfb-92f0-7e18bc17a002" providerId="ADAL" clId="{8B31E27F-3FEB-4E42-9FDD-B5CA93B5079F}" dt="2023-11-30T17:36:05.655" v="393" actId="478"/>
          <ac:picMkLst>
            <pc:docMk/>
            <pc:sldMk cId="3750787407" sldId="10580"/>
            <ac:picMk id="4" creationId="{D0FF71DF-B293-EFEB-D9A6-6A656BCE383E}"/>
          </ac:picMkLst>
        </pc:picChg>
        <pc:picChg chg="add del mod">
          <ac:chgData name="Carole O'Dwyer" userId="d3a3ec11-64db-4dfb-92f0-7e18bc17a002" providerId="ADAL" clId="{8B31E27F-3FEB-4E42-9FDD-B5CA93B5079F}" dt="2023-11-30T17:41:30.585" v="398" actId="478"/>
          <ac:picMkLst>
            <pc:docMk/>
            <pc:sldMk cId="3750787407" sldId="10580"/>
            <ac:picMk id="9" creationId="{03C81F0B-D407-C3F3-98FB-768E83037952}"/>
          </ac:picMkLst>
        </pc:picChg>
        <pc:picChg chg="del">
          <ac:chgData name="Carole O'Dwyer" userId="d3a3ec11-64db-4dfb-92f0-7e18bc17a002" providerId="ADAL" clId="{8B31E27F-3FEB-4E42-9FDD-B5CA93B5079F}" dt="2023-11-30T17:35:34.986" v="386" actId="478"/>
          <ac:picMkLst>
            <pc:docMk/>
            <pc:sldMk cId="3750787407" sldId="10580"/>
            <ac:picMk id="32" creationId="{148653C2-BBF8-C243-416D-ED997F881752}"/>
          </ac:picMkLst>
        </pc:picChg>
      </pc:sldChg>
      <pc:sldChg chg="ord">
        <pc:chgData name="Carole O'Dwyer" userId="d3a3ec11-64db-4dfb-92f0-7e18bc17a002" providerId="ADAL" clId="{8B31E27F-3FEB-4E42-9FDD-B5CA93B5079F}" dt="2023-11-30T16:38:15.045" v="263"/>
        <pc:sldMkLst>
          <pc:docMk/>
          <pc:sldMk cId="0" sldId="10586"/>
        </pc:sldMkLst>
      </pc:sldChg>
      <pc:sldChg chg="del">
        <pc:chgData name="Carole O'Dwyer" userId="d3a3ec11-64db-4dfb-92f0-7e18bc17a002" providerId="ADAL" clId="{8B31E27F-3FEB-4E42-9FDD-B5CA93B5079F}" dt="2023-11-30T15:58:54.677" v="55" actId="47"/>
        <pc:sldMkLst>
          <pc:docMk/>
          <pc:sldMk cId="2416209079" sldId="10587"/>
        </pc:sldMkLst>
      </pc:sldChg>
      <pc:sldChg chg="addSp delSp modSp mod setBg">
        <pc:chgData name="Carole O'Dwyer" userId="d3a3ec11-64db-4dfb-92f0-7e18bc17a002" providerId="ADAL" clId="{8B31E27F-3FEB-4E42-9FDD-B5CA93B5079F}" dt="2023-11-30T16:53:03.429" v="360" actId="1076"/>
        <pc:sldMkLst>
          <pc:docMk/>
          <pc:sldMk cId="1708878574" sldId="10590"/>
        </pc:sldMkLst>
        <pc:spChg chg="del mod">
          <ac:chgData name="Carole O'Dwyer" userId="d3a3ec11-64db-4dfb-92f0-7e18bc17a002" providerId="ADAL" clId="{8B31E27F-3FEB-4E42-9FDD-B5CA93B5079F}" dt="2023-11-30T16:52:30.861" v="356" actId="478"/>
          <ac:spMkLst>
            <pc:docMk/>
            <pc:sldMk cId="1708878574" sldId="10590"/>
            <ac:spMk id="2" creationId="{99095928-6166-666D-AEF8-B0D241839FF0}"/>
          </ac:spMkLst>
        </pc:spChg>
        <pc:spChg chg="add mod ord">
          <ac:chgData name="Carole O'Dwyer" userId="d3a3ec11-64db-4dfb-92f0-7e18bc17a002" providerId="ADAL" clId="{8B31E27F-3FEB-4E42-9FDD-B5CA93B5079F}" dt="2023-11-30T16:53:03.429" v="360" actId="1076"/>
          <ac:spMkLst>
            <pc:docMk/>
            <pc:sldMk cId="1708878574" sldId="10590"/>
            <ac:spMk id="4" creationId="{2FBC05A3-19BC-D555-5729-7EBF2FA5F10B}"/>
          </ac:spMkLst>
        </pc:spChg>
        <pc:spChg chg="mod">
          <ac:chgData name="Carole O'Dwyer" userId="d3a3ec11-64db-4dfb-92f0-7e18bc17a002" providerId="ADAL" clId="{8B31E27F-3FEB-4E42-9FDD-B5CA93B5079F}" dt="2023-11-30T16:52:27.279" v="355" actId="108"/>
          <ac:spMkLst>
            <pc:docMk/>
            <pc:sldMk cId="1708878574" sldId="10590"/>
            <ac:spMk id="2540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52:19.893" v="354" actId="14100"/>
          <ac:spMkLst>
            <pc:docMk/>
            <pc:sldMk cId="1708878574" sldId="10590"/>
            <ac:spMk id="2542" creationId="{00000000-0000-0000-0000-000000000000}"/>
          </ac:spMkLst>
        </pc:spChg>
      </pc:sldChg>
      <pc:sldChg chg="modSp del mod setBg">
        <pc:chgData name="Carole O'Dwyer" userId="d3a3ec11-64db-4dfb-92f0-7e18bc17a002" providerId="ADAL" clId="{8B31E27F-3FEB-4E42-9FDD-B5CA93B5079F}" dt="2023-11-30T16:34:10.667" v="197" actId="47"/>
        <pc:sldMkLst>
          <pc:docMk/>
          <pc:sldMk cId="0" sldId="10591"/>
        </pc:sldMkLst>
        <pc:spChg chg="mod">
          <ac:chgData name="Carole O'Dwyer" userId="d3a3ec11-64db-4dfb-92f0-7e18bc17a002" providerId="ADAL" clId="{8B31E27F-3FEB-4E42-9FDD-B5CA93B5079F}" dt="2023-11-30T16:09:22.097" v="139" actId="207"/>
          <ac:spMkLst>
            <pc:docMk/>
            <pc:sldMk cId="0" sldId="10591"/>
            <ac:spMk id="6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10:10.014" v="155" actId="207"/>
          <ac:spMkLst>
            <pc:docMk/>
            <pc:sldMk cId="0" sldId="10591"/>
            <ac:spMk id="7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10:12.752" v="156" actId="207"/>
          <ac:spMkLst>
            <pc:docMk/>
            <pc:sldMk cId="0" sldId="10591"/>
            <ac:spMk id="8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9:31.747" v="144" actId="207"/>
          <ac:spMkLst>
            <pc:docMk/>
            <pc:sldMk cId="0" sldId="10591"/>
            <ac:spMk id="10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9:27.722" v="142" actId="207"/>
          <ac:spMkLst>
            <pc:docMk/>
            <pc:sldMk cId="0" sldId="10591"/>
            <ac:spMk id="11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9:06.520" v="135" actId="1076"/>
          <ac:spMkLst>
            <pc:docMk/>
            <pc:sldMk cId="0" sldId="10591"/>
            <ac:spMk id="12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10:20.914" v="159" actId="207"/>
          <ac:spMkLst>
            <pc:docMk/>
            <pc:sldMk cId="0" sldId="10591"/>
            <ac:spMk id="14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10:23.971" v="160" actId="207"/>
          <ac:spMkLst>
            <pc:docMk/>
            <pc:sldMk cId="0" sldId="10591"/>
            <ac:spMk id="15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10:15.520" v="157" actId="207"/>
          <ac:spMkLst>
            <pc:docMk/>
            <pc:sldMk cId="0" sldId="10591"/>
            <ac:spMk id="17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10:18.111" v="158" actId="207"/>
          <ac:spMkLst>
            <pc:docMk/>
            <pc:sldMk cId="0" sldId="10591"/>
            <ac:spMk id="18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9:37.152" v="146" actId="207"/>
          <ac:spMkLst>
            <pc:docMk/>
            <pc:sldMk cId="0" sldId="10591"/>
            <ac:spMk id="19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33:35.618" v="191" actId="207"/>
          <ac:spMkLst>
            <pc:docMk/>
            <pc:sldMk cId="0" sldId="10591"/>
            <ac:spMk id="20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33:30.376" v="190" actId="207"/>
          <ac:spMkLst>
            <pc:docMk/>
            <pc:sldMk cId="0" sldId="10591"/>
            <ac:spMk id="23" creationId="{02B45845-A054-331D-74C9-0B7B20B0AC2A}"/>
          </ac:spMkLst>
        </pc:spChg>
        <pc:spChg chg="mod">
          <ac:chgData name="Carole O'Dwyer" userId="d3a3ec11-64db-4dfb-92f0-7e18bc17a002" providerId="ADAL" clId="{8B31E27F-3FEB-4E42-9FDD-B5CA93B5079F}" dt="2023-11-30T16:09:43.112" v="148" actId="207"/>
          <ac:spMkLst>
            <pc:docMk/>
            <pc:sldMk cId="0" sldId="10591"/>
            <ac:spMk id="26" creationId="{B8D33D57-8D1A-171D-F532-3859E7D34D40}"/>
          </ac:spMkLst>
        </pc:spChg>
        <pc:spChg chg="mod">
          <ac:chgData name="Carole O'Dwyer" userId="d3a3ec11-64db-4dfb-92f0-7e18bc17a002" providerId="ADAL" clId="{8B31E27F-3FEB-4E42-9FDD-B5CA93B5079F}" dt="2023-11-30T16:09:46.121" v="149" actId="207"/>
          <ac:spMkLst>
            <pc:docMk/>
            <pc:sldMk cId="0" sldId="10591"/>
            <ac:spMk id="27" creationId="{BA85D8D9-2116-F09B-15CE-01AC7B94E420}"/>
          </ac:spMkLst>
        </pc:spChg>
        <pc:spChg chg="mod">
          <ac:chgData name="Carole O'Dwyer" userId="d3a3ec11-64db-4dfb-92f0-7e18bc17a002" providerId="ADAL" clId="{8B31E27F-3FEB-4E42-9FDD-B5CA93B5079F}" dt="2023-11-30T16:09:49.562" v="150" actId="207"/>
          <ac:spMkLst>
            <pc:docMk/>
            <pc:sldMk cId="0" sldId="10591"/>
            <ac:spMk id="28" creationId="{A34EA229-AB2D-7A1E-C1AA-7E37CF4E3E87}"/>
          </ac:spMkLst>
        </pc:spChg>
        <pc:spChg chg="mod">
          <ac:chgData name="Carole O'Dwyer" userId="d3a3ec11-64db-4dfb-92f0-7e18bc17a002" providerId="ADAL" clId="{8B31E27F-3FEB-4E42-9FDD-B5CA93B5079F}" dt="2023-11-30T16:09:53.729" v="151" actId="207"/>
          <ac:spMkLst>
            <pc:docMk/>
            <pc:sldMk cId="0" sldId="10591"/>
            <ac:spMk id="29" creationId="{06B35BF8-8E2E-6104-36D8-1A7B4949F67D}"/>
          </ac:spMkLst>
        </pc:spChg>
        <pc:spChg chg="mod">
          <ac:chgData name="Carole O'Dwyer" userId="d3a3ec11-64db-4dfb-92f0-7e18bc17a002" providerId="ADAL" clId="{8B31E27F-3FEB-4E42-9FDD-B5CA93B5079F}" dt="2023-11-30T16:09:55.876" v="152" actId="207"/>
          <ac:spMkLst>
            <pc:docMk/>
            <pc:sldMk cId="0" sldId="10591"/>
            <ac:spMk id="30" creationId="{6B2178A1-257E-457B-EA32-515AE53655F2}"/>
          </ac:spMkLst>
        </pc:spChg>
        <pc:spChg chg="mod">
          <ac:chgData name="Carole O'Dwyer" userId="d3a3ec11-64db-4dfb-92f0-7e18bc17a002" providerId="ADAL" clId="{8B31E27F-3FEB-4E42-9FDD-B5CA93B5079F}" dt="2023-11-30T16:10:04.772" v="154" actId="207"/>
          <ac:spMkLst>
            <pc:docMk/>
            <pc:sldMk cId="0" sldId="10591"/>
            <ac:spMk id="31" creationId="{61DF3B3E-9DC0-1048-2840-EBBE7411A509}"/>
          </ac:spMkLst>
        </pc:spChg>
        <pc:spChg chg="mod">
          <ac:chgData name="Carole O'Dwyer" userId="d3a3ec11-64db-4dfb-92f0-7e18bc17a002" providerId="ADAL" clId="{8B31E27F-3FEB-4E42-9FDD-B5CA93B5079F}" dt="2023-11-30T16:10:27.460" v="162" actId="207"/>
          <ac:spMkLst>
            <pc:docMk/>
            <pc:sldMk cId="0" sldId="10591"/>
            <ac:spMk id="36" creationId="{517D5BAD-0F2B-E4CD-0A76-0D7584262139}"/>
          </ac:spMkLst>
        </pc:spChg>
        <pc:spChg chg="mod">
          <ac:chgData name="Carole O'Dwyer" userId="d3a3ec11-64db-4dfb-92f0-7e18bc17a002" providerId="ADAL" clId="{8B31E27F-3FEB-4E42-9FDD-B5CA93B5079F}" dt="2023-11-30T16:10:27.460" v="162" actId="207"/>
          <ac:spMkLst>
            <pc:docMk/>
            <pc:sldMk cId="0" sldId="10591"/>
            <ac:spMk id="37" creationId="{B70B81BA-7B81-DD47-958F-C03B8FDCAEF0}"/>
          </ac:spMkLst>
        </pc:spChg>
        <pc:spChg chg="mod">
          <ac:chgData name="Carole O'Dwyer" userId="d3a3ec11-64db-4dfb-92f0-7e18bc17a002" providerId="ADAL" clId="{8B31E27F-3FEB-4E42-9FDD-B5CA93B5079F}" dt="2023-11-30T16:10:29.697" v="163" actId="207"/>
          <ac:spMkLst>
            <pc:docMk/>
            <pc:sldMk cId="0" sldId="10591"/>
            <ac:spMk id="41" creationId="{B33305E7-CA22-8571-AB54-80C7009EE4A9}"/>
          </ac:spMkLst>
        </pc:spChg>
        <pc:spChg chg="mod">
          <ac:chgData name="Carole O'Dwyer" userId="d3a3ec11-64db-4dfb-92f0-7e18bc17a002" providerId="ADAL" clId="{8B31E27F-3FEB-4E42-9FDD-B5CA93B5079F}" dt="2023-11-30T16:10:32.184" v="164" actId="207"/>
          <ac:spMkLst>
            <pc:docMk/>
            <pc:sldMk cId="0" sldId="10591"/>
            <ac:spMk id="42" creationId="{398610B1-821B-C7B4-A1DA-CD35F216A3DD}"/>
          </ac:spMkLst>
        </pc:spChg>
        <pc:grpChg chg="mod">
          <ac:chgData name="Carole O'Dwyer" userId="d3a3ec11-64db-4dfb-92f0-7e18bc17a002" providerId="ADAL" clId="{8B31E27F-3FEB-4E42-9FDD-B5CA93B5079F}" dt="2023-11-30T16:09:25.293" v="141" actId="14100"/>
          <ac:grpSpMkLst>
            <pc:docMk/>
            <pc:sldMk cId="0" sldId="10591"/>
            <ac:grpSpMk id="24" creationId="{0A7FA3D6-CCDC-71BA-ADE2-68C04C0A1831}"/>
          </ac:grpSpMkLst>
        </pc:grpChg>
        <pc:grpChg chg="mod">
          <ac:chgData name="Carole O'Dwyer" userId="d3a3ec11-64db-4dfb-92f0-7e18bc17a002" providerId="ADAL" clId="{8B31E27F-3FEB-4E42-9FDD-B5CA93B5079F}" dt="2023-11-30T16:10:20.914" v="159" actId="207"/>
          <ac:grpSpMkLst>
            <pc:docMk/>
            <pc:sldMk cId="0" sldId="10591"/>
            <ac:grpSpMk id="32" creationId="{CD0C0D57-9CE8-8172-4D8B-1CC30CE48919}"/>
          </ac:grpSpMkLst>
        </pc:grpChg>
        <pc:grpChg chg="mod">
          <ac:chgData name="Carole O'Dwyer" userId="d3a3ec11-64db-4dfb-92f0-7e18bc17a002" providerId="ADAL" clId="{8B31E27F-3FEB-4E42-9FDD-B5CA93B5079F}" dt="2023-11-30T16:09:55.876" v="152" actId="207"/>
          <ac:grpSpMkLst>
            <pc:docMk/>
            <pc:sldMk cId="0" sldId="10591"/>
            <ac:grpSpMk id="33" creationId="{F18E614D-0D8A-6A39-F20F-80E127E25651}"/>
          </ac:grpSpMkLst>
        </pc:grpChg>
        <pc:grpChg chg="mod">
          <ac:chgData name="Carole O'Dwyer" userId="d3a3ec11-64db-4dfb-92f0-7e18bc17a002" providerId="ADAL" clId="{8B31E27F-3FEB-4E42-9FDD-B5CA93B5079F}" dt="2023-11-30T16:10:10.014" v="155" actId="207"/>
          <ac:grpSpMkLst>
            <pc:docMk/>
            <pc:sldMk cId="0" sldId="10591"/>
            <ac:grpSpMk id="34" creationId="{4AC7E6B0-CF79-C84D-2B1C-F50C77645E4F}"/>
          </ac:grpSpMkLst>
        </pc:grpChg>
        <pc:grpChg chg="mod">
          <ac:chgData name="Carole O'Dwyer" userId="d3a3ec11-64db-4dfb-92f0-7e18bc17a002" providerId="ADAL" clId="{8B31E27F-3FEB-4E42-9FDD-B5CA93B5079F}" dt="2023-11-30T16:10:26.316" v="161" actId="207"/>
          <ac:grpSpMkLst>
            <pc:docMk/>
            <pc:sldMk cId="0" sldId="10591"/>
            <ac:grpSpMk id="35" creationId="{21145D83-024B-86C6-D280-9541CE03E9F3}"/>
          </ac:grpSpMkLst>
        </pc:grpChg>
        <pc:grpChg chg="mod">
          <ac:chgData name="Carole O'Dwyer" userId="d3a3ec11-64db-4dfb-92f0-7e18bc17a002" providerId="ADAL" clId="{8B31E27F-3FEB-4E42-9FDD-B5CA93B5079F}" dt="2023-11-30T16:09:29.977" v="143" actId="207"/>
          <ac:grpSpMkLst>
            <pc:docMk/>
            <pc:sldMk cId="0" sldId="10591"/>
            <ac:grpSpMk id="38" creationId="{7B89ABBF-6023-EE01-184E-F4031E25F8EE}"/>
          </ac:grpSpMkLst>
        </pc:grpChg>
        <pc:grpChg chg="mod">
          <ac:chgData name="Carole O'Dwyer" userId="d3a3ec11-64db-4dfb-92f0-7e18bc17a002" providerId="ADAL" clId="{8B31E27F-3FEB-4E42-9FDD-B5CA93B5079F}" dt="2023-11-30T16:09:35.856" v="145" actId="207"/>
          <ac:grpSpMkLst>
            <pc:docMk/>
            <pc:sldMk cId="0" sldId="10591"/>
            <ac:grpSpMk id="39" creationId="{D5C5D78E-2404-2A7C-1FCA-A3B8B3F0EA36}"/>
          </ac:grpSpMkLst>
        </pc:grpChg>
        <pc:grpChg chg="mod">
          <ac:chgData name="Carole O'Dwyer" userId="d3a3ec11-64db-4dfb-92f0-7e18bc17a002" providerId="ADAL" clId="{8B31E27F-3FEB-4E42-9FDD-B5CA93B5079F}" dt="2023-11-30T16:10:29.697" v="163" actId="207"/>
          <ac:grpSpMkLst>
            <pc:docMk/>
            <pc:sldMk cId="0" sldId="10591"/>
            <ac:grpSpMk id="40" creationId="{3D863B8B-C828-51CC-86C1-9F11D81DB157}"/>
          </ac:grpSpMkLst>
        </pc:grpChg>
        <pc:picChg chg="mod">
          <ac:chgData name="Carole O'Dwyer" userId="d3a3ec11-64db-4dfb-92f0-7e18bc17a002" providerId="ADAL" clId="{8B31E27F-3FEB-4E42-9FDD-B5CA93B5079F}" dt="2023-11-30T16:10:52.913" v="167" actId="1076"/>
          <ac:picMkLst>
            <pc:docMk/>
            <pc:sldMk cId="0" sldId="10591"/>
            <ac:picMk id="21" creationId="{00000000-0000-0000-0000-000000000000}"/>
          </ac:picMkLst>
        </pc:picChg>
      </pc:sldChg>
      <pc:sldChg chg="modSp mod setBg">
        <pc:chgData name="Carole O'Dwyer" userId="d3a3ec11-64db-4dfb-92f0-7e18bc17a002" providerId="ADAL" clId="{8B31E27F-3FEB-4E42-9FDD-B5CA93B5079F}" dt="2023-11-30T16:01:23.193" v="69" actId="207"/>
        <pc:sldMkLst>
          <pc:docMk/>
          <pc:sldMk cId="0" sldId="10594"/>
        </pc:sldMkLst>
        <pc:spChg chg="mod">
          <ac:chgData name="Carole O'Dwyer" userId="d3a3ec11-64db-4dfb-92f0-7e18bc17a002" providerId="ADAL" clId="{8B31E27F-3FEB-4E42-9FDD-B5CA93B5079F}" dt="2023-11-30T16:01:23.193" v="69" actId="207"/>
          <ac:spMkLst>
            <pc:docMk/>
            <pc:sldMk cId="0" sldId="10594"/>
            <ac:spMk id="3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1:03.209" v="65" actId="207"/>
          <ac:spMkLst>
            <pc:docMk/>
            <pc:sldMk cId="0" sldId="10594"/>
            <ac:spMk id="6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1:07.903" v="66" actId="207"/>
          <ac:spMkLst>
            <pc:docMk/>
            <pc:sldMk cId="0" sldId="10594"/>
            <ac:spMk id="7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01:12.204" v="67" actId="207"/>
          <ac:spMkLst>
            <pc:docMk/>
            <pc:sldMk cId="0" sldId="10594"/>
            <ac:spMk id="10" creationId="{08B5FA7B-1DF4-F00A-FEF8-49D4054724CA}"/>
          </ac:spMkLst>
        </pc:spChg>
        <pc:spChg chg="mod">
          <ac:chgData name="Carole O'Dwyer" userId="d3a3ec11-64db-4dfb-92f0-7e18bc17a002" providerId="ADAL" clId="{8B31E27F-3FEB-4E42-9FDD-B5CA93B5079F}" dt="2023-11-30T16:01:14.475" v="68" actId="207"/>
          <ac:spMkLst>
            <pc:docMk/>
            <pc:sldMk cId="0" sldId="10594"/>
            <ac:spMk id="11" creationId="{88A2C333-90D8-3FDB-B5DE-A353E84BD8DE}"/>
          </ac:spMkLst>
        </pc:spChg>
      </pc:sldChg>
      <pc:sldChg chg="modSp mod">
        <pc:chgData name="Carole O'Dwyer" userId="d3a3ec11-64db-4dfb-92f0-7e18bc17a002" providerId="ADAL" clId="{8B31E27F-3FEB-4E42-9FDD-B5CA93B5079F}" dt="2023-11-30T16:34:32.210" v="199" actId="207"/>
        <pc:sldMkLst>
          <pc:docMk/>
          <pc:sldMk cId="0" sldId="10595"/>
        </pc:sldMkLst>
        <pc:spChg chg="mod">
          <ac:chgData name="Carole O'Dwyer" userId="d3a3ec11-64db-4dfb-92f0-7e18bc17a002" providerId="ADAL" clId="{8B31E27F-3FEB-4E42-9FDD-B5CA93B5079F}" dt="2023-11-30T16:34:26.121" v="198" actId="207"/>
          <ac:spMkLst>
            <pc:docMk/>
            <pc:sldMk cId="0" sldId="10595"/>
            <ac:spMk id="890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34:32.210" v="199" actId="207"/>
          <ac:spMkLst>
            <pc:docMk/>
            <pc:sldMk cId="0" sldId="10595"/>
            <ac:spMk id="891" creationId="{00000000-0000-0000-0000-000000000000}"/>
          </ac:spMkLst>
        </pc:spChg>
      </pc:sldChg>
      <pc:sldChg chg="addSp delSp modSp mod">
        <pc:chgData name="Carole O'Dwyer" userId="d3a3ec11-64db-4dfb-92f0-7e18bc17a002" providerId="ADAL" clId="{8B31E27F-3FEB-4E42-9FDD-B5CA93B5079F}" dt="2023-11-30T15:58:33.926" v="54" actId="164"/>
        <pc:sldMkLst>
          <pc:docMk/>
          <pc:sldMk cId="32711379" sldId="1568938693"/>
        </pc:sldMkLst>
        <pc:grpChg chg="del">
          <ac:chgData name="Carole O'Dwyer" userId="d3a3ec11-64db-4dfb-92f0-7e18bc17a002" providerId="ADAL" clId="{8B31E27F-3FEB-4E42-9FDD-B5CA93B5079F}" dt="2023-11-30T15:57:41.869" v="44" actId="478"/>
          <ac:grpSpMkLst>
            <pc:docMk/>
            <pc:sldMk cId="32711379" sldId="1568938693"/>
            <ac:grpSpMk id="8" creationId="{2FF862F2-EB88-F8AE-AF07-062FD1933896}"/>
          </ac:grpSpMkLst>
        </pc:grpChg>
        <pc:grpChg chg="mod topLvl">
          <ac:chgData name="Carole O'Dwyer" userId="d3a3ec11-64db-4dfb-92f0-7e18bc17a002" providerId="ADAL" clId="{8B31E27F-3FEB-4E42-9FDD-B5CA93B5079F}" dt="2023-11-30T15:58:33.926" v="54" actId="164"/>
          <ac:grpSpMkLst>
            <pc:docMk/>
            <pc:sldMk cId="32711379" sldId="1568938693"/>
            <ac:grpSpMk id="9" creationId="{23DC12F8-03BB-8C4C-DB3A-FDF866FB98A9}"/>
          </ac:grpSpMkLst>
        </pc:grpChg>
        <pc:grpChg chg="add mod">
          <ac:chgData name="Carole O'Dwyer" userId="d3a3ec11-64db-4dfb-92f0-7e18bc17a002" providerId="ADAL" clId="{8B31E27F-3FEB-4E42-9FDD-B5CA93B5079F}" dt="2023-11-30T15:58:33.926" v="54" actId="164"/>
          <ac:grpSpMkLst>
            <pc:docMk/>
            <pc:sldMk cId="32711379" sldId="1568938693"/>
            <ac:grpSpMk id="14" creationId="{2245E39E-D6AA-8ECD-687E-3417A1F6DA07}"/>
          </ac:grpSpMkLst>
        </pc:grpChg>
        <pc:picChg chg="del topLvl">
          <ac:chgData name="Carole O'Dwyer" userId="d3a3ec11-64db-4dfb-92f0-7e18bc17a002" providerId="ADAL" clId="{8B31E27F-3FEB-4E42-9FDD-B5CA93B5079F}" dt="2023-11-30T15:57:41.869" v="44" actId="478"/>
          <ac:picMkLst>
            <pc:docMk/>
            <pc:sldMk cId="32711379" sldId="1568938693"/>
            <ac:picMk id="10" creationId="{951153AD-40E3-2C6F-9332-A5F1395140CC}"/>
          </ac:picMkLst>
        </pc:picChg>
        <pc:picChg chg="add mod">
          <ac:chgData name="Carole O'Dwyer" userId="d3a3ec11-64db-4dfb-92f0-7e18bc17a002" providerId="ADAL" clId="{8B31E27F-3FEB-4E42-9FDD-B5CA93B5079F}" dt="2023-11-30T15:58:33.926" v="54" actId="164"/>
          <ac:picMkLst>
            <pc:docMk/>
            <pc:sldMk cId="32711379" sldId="1568938693"/>
            <ac:picMk id="13" creationId="{4BA091D4-7F5C-9F25-D6A9-4890C77B5C2C}"/>
          </ac:picMkLst>
        </pc:picChg>
      </pc:sldChg>
      <pc:sldChg chg="del">
        <pc:chgData name="Carole O'Dwyer" userId="d3a3ec11-64db-4dfb-92f0-7e18bc17a002" providerId="ADAL" clId="{8B31E27F-3FEB-4E42-9FDD-B5CA93B5079F}" dt="2023-11-30T16:07:17.682" v="124"/>
        <pc:sldMkLst>
          <pc:docMk/>
          <pc:sldMk cId="1020321805" sldId="1568938695"/>
        </pc:sldMkLst>
      </pc:sldChg>
      <pc:sldChg chg="addSp delSp modSp new del mod setBg modClrScheme chgLayout">
        <pc:chgData name="Carole O'Dwyer" userId="d3a3ec11-64db-4dfb-92f0-7e18bc17a002" providerId="ADAL" clId="{8B31E27F-3FEB-4E42-9FDD-B5CA93B5079F}" dt="2023-11-30T16:11:18.885" v="172" actId="47"/>
        <pc:sldMkLst>
          <pc:docMk/>
          <pc:sldMk cId="1942302852" sldId="1568938695"/>
        </pc:sldMkLst>
        <pc:spChg chg="del mod ord">
          <ac:chgData name="Carole O'Dwyer" userId="d3a3ec11-64db-4dfb-92f0-7e18bc17a002" providerId="ADAL" clId="{8B31E27F-3FEB-4E42-9FDD-B5CA93B5079F}" dt="2023-11-30T16:11:10.185" v="170" actId="700"/>
          <ac:spMkLst>
            <pc:docMk/>
            <pc:sldMk cId="1942302852" sldId="1568938695"/>
            <ac:spMk id="2" creationId="{6C767A71-E382-DEB8-AEFE-207D89FD4668}"/>
          </ac:spMkLst>
        </pc:spChg>
        <pc:spChg chg="del">
          <ac:chgData name="Carole O'Dwyer" userId="d3a3ec11-64db-4dfb-92f0-7e18bc17a002" providerId="ADAL" clId="{8B31E27F-3FEB-4E42-9FDD-B5CA93B5079F}" dt="2023-11-30T16:11:10.185" v="170" actId="700"/>
          <ac:spMkLst>
            <pc:docMk/>
            <pc:sldMk cId="1942302852" sldId="1568938695"/>
            <ac:spMk id="3" creationId="{AD6C5265-ADF1-F894-8303-B3F99B5FCFA0}"/>
          </ac:spMkLst>
        </pc:spChg>
        <pc:spChg chg="add mod ord">
          <ac:chgData name="Carole O'Dwyer" userId="d3a3ec11-64db-4dfb-92f0-7e18bc17a002" providerId="ADAL" clId="{8B31E27F-3FEB-4E42-9FDD-B5CA93B5079F}" dt="2023-11-30T16:11:10.185" v="170" actId="700"/>
          <ac:spMkLst>
            <pc:docMk/>
            <pc:sldMk cId="1942302852" sldId="1568938695"/>
            <ac:spMk id="4" creationId="{D607BE0B-DE8D-C182-6FF0-BD6921DFC6C2}"/>
          </ac:spMkLst>
        </pc:spChg>
      </pc:sldChg>
      <pc:sldChg chg="addSp delSp modSp add mod setBg delAnim">
        <pc:chgData name="Carole O'Dwyer" userId="d3a3ec11-64db-4dfb-92f0-7e18bc17a002" providerId="ADAL" clId="{8B31E27F-3FEB-4E42-9FDD-B5CA93B5079F}" dt="2023-11-30T16:34:08.590" v="196" actId="1076"/>
        <pc:sldMkLst>
          <pc:docMk/>
          <pc:sldMk cId="2663298747" sldId="1568938695"/>
        </pc:sldMkLst>
        <pc:spChg chg="del mod">
          <ac:chgData name="Carole O'Dwyer" userId="d3a3ec11-64db-4dfb-92f0-7e18bc17a002" providerId="ADAL" clId="{8B31E27F-3FEB-4E42-9FDD-B5CA93B5079F}" dt="2023-11-30T16:11:46.112" v="177" actId="478"/>
          <ac:spMkLst>
            <pc:docMk/>
            <pc:sldMk cId="2663298747" sldId="1568938695"/>
            <ac:spMk id="2" creationId="{99095928-6166-666D-AEF8-B0D241839FF0}"/>
          </ac:spMkLst>
        </pc:spChg>
        <pc:spChg chg="add mod">
          <ac:chgData name="Carole O'Dwyer" userId="d3a3ec11-64db-4dfb-92f0-7e18bc17a002" providerId="ADAL" clId="{8B31E27F-3FEB-4E42-9FDD-B5CA93B5079F}" dt="2023-11-30T16:33:01.667" v="184" actId="207"/>
          <ac:spMkLst>
            <pc:docMk/>
            <pc:sldMk cId="2663298747" sldId="1568938695"/>
            <ac:spMk id="6" creationId="{202DF7F9-5291-3B46-D0A7-B9C3A387D625}"/>
          </ac:spMkLst>
        </pc:spChg>
        <pc:spChg chg="add mod">
          <ac:chgData name="Carole O'Dwyer" userId="d3a3ec11-64db-4dfb-92f0-7e18bc17a002" providerId="ADAL" clId="{8B31E27F-3FEB-4E42-9FDD-B5CA93B5079F}" dt="2023-11-30T16:33:10.093" v="186" actId="208"/>
          <ac:spMkLst>
            <pc:docMk/>
            <pc:sldMk cId="2663298747" sldId="1568938695"/>
            <ac:spMk id="7" creationId="{79316C8E-1400-7295-EFFD-8C28B0442DB6}"/>
          </ac:spMkLst>
        </pc:spChg>
        <pc:spChg chg="add mod">
          <ac:chgData name="Carole O'Dwyer" userId="d3a3ec11-64db-4dfb-92f0-7e18bc17a002" providerId="ADAL" clId="{8B31E27F-3FEB-4E42-9FDD-B5CA93B5079F}" dt="2023-11-30T16:33:01.667" v="184" actId="207"/>
          <ac:spMkLst>
            <pc:docMk/>
            <pc:sldMk cId="2663298747" sldId="1568938695"/>
            <ac:spMk id="8" creationId="{E036BE23-CFEA-E013-82FB-BE9ECA7DFE88}"/>
          </ac:spMkLst>
        </pc:spChg>
        <pc:spChg chg="add mod">
          <ac:chgData name="Carole O'Dwyer" userId="d3a3ec11-64db-4dfb-92f0-7e18bc17a002" providerId="ADAL" clId="{8B31E27F-3FEB-4E42-9FDD-B5CA93B5079F}" dt="2023-11-30T16:33:19.904" v="189" actId="208"/>
          <ac:spMkLst>
            <pc:docMk/>
            <pc:sldMk cId="2663298747" sldId="1568938695"/>
            <ac:spMk id="9" creationId="{E4D1D30E-8073-658F-9433-09A8CA160CA8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11" creationId="{D3A525AB-5124-8958-390E-FCDEAA2C7B1F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12" creationId="{C6370387-2DA3-C06A-E243-D574DFFA5B78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14" creationId="{5FECF9CE-48C6-6C79-BBED-55D4D3461C88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15" creationId="{5030382F-2720-442B-E7BB-38F1FF974918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17" creationId="{46D81034-FE54-F8B1-041E-2C7AD6A9AE25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18" creationId="{C27AD2C0-7AC9-9870-9C77-38628784DB43}"/>
          </ac:spMkLst>
        </pc:spChg>
        <pc:spChg chg="add 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19" creationId="{AB9C970F-8FD9-1877-1A20-C3C09C21EF1F}"/>
          </ac:spMkLst>
        </pc:spChg>
        <pc:spChg chg="add 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20" creationId="{63AE86A4-8E6C-515D-1EAC-FC8510411310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22" creationId="{3B390338-C849-9BB2-B17A-80D0D0721007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23" creationId="{E7F55DDE-98FD-31DC-997F-7D1F37AD74FE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25" creationId="{DB337816-AC11-94D1-8F4A-B00BA9001831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26" creationId="{D0450236-BBD6-B0AC-D05E-197124FE8498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28" creationId="{E4D760A1-9787-FF42-9B8E-7C795EFCF200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29" creationId="{9761DD44-0DE7-20E0-4F18-1B3D78F380F9}"/>
          </ac:spMkLst>
        </pc:spChg>
        <pc:spChg chg="add 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30" creationId="{E9DA485E-F0AE-0B8A-89ED-0350FA72017B}"/>
          </ac:spMkLst>
        </pc:spChg>
        <pc:spChg chg="add 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31" creationId="{E12A36B5-B613-3EE0-C2B0-2F81D185690B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33" creationId="{6FAC4579-22DC-668E-FDD4-1196E696EB7D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34" creationId="{E7E1739E-98D4-218D-876F-4AD44FDC88DD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36" creationId="{57BE0A85-A695-BB4C-B085-1592B848ECF1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37" creationId="{31AA59CA-15AA-8962-779B-F4685485EC51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39" creationId="{CAE887E0-DFD7-9B34-C02B-D01C3E13494B}"/>
          </ac:spMkLst>
        </pc:spChg>
        <pc:spChg chg="mod">
          <ac:chgData name="Carole O'Dwyer" userId="d3a3ec11-64db-4dfb-92f0-7e18bc17a002" providerId="ADAL" clId="{8B31E27F-3FEB-4E42-9FDD-B5CA93B5079F}" dt="2023-11-30T16:33:47.113" v="192"/>
          <ac:spMkLst>
            <pc:docMk/>
            <pc:sldMk cId="2663298747" sldId="1568938695"/>
            <ac:spMk id="40" creationId="{EE51D05D-80F6-83C3-7883-1E3220258278}"/>
          </ac:spMkLst>
        </pc:spChg>
        <pc:spChg chg="add mod">
          <ac:chgData name="Carole O'Dwyer" userId="d3a3ec11-64db-4dfb-92f0-7e18bc17a002" providerId="ADAL" clId="{8B31E27F-3FEB-4E42-9FDD-B5CA93B5079F}" dt="2023-11-30T16:33:57.505" v="194" actId="207"/>
          <ac:spMkLst>
            <pc:docMk/>
            <pc:sldMk cId="2663298747" sldId="1568938695"/>
            <ac:spMk id="41" creationId="{302AC358-4656-0FC0-2E0F-E00224F60117}"/>
          </ac:spMkLst>
        </pc:spChg>
        <pc:spChg chg="del">
          <ac:chgData name="Carole O'Dwyer" userId="d3a3ec11-64db-4dfb-92f0-7e18bc17a002" providerId="ADAL" clId="{8B31E27F-3FEB-4E42-9FDD-B5CA93B5079F}" dt="2023-11-30T16:11:49.713" v="179" actId="478"/>
          <ac:spMkLst>
            <pc:docMk/>
            <pc:sldMk cId="2663298747" sldId="1568938695"/>
            <ac:spMk id="2540" creationId="{00000000-0000-0000-0000-000000000000}"/>
          </ac:spMkLst>
        </pc:spChg>
        <pc:spChg chg="del">
          <ac:chgData name="Carole O'Dwyer" userId="d3a3ec11-64db-4dfb-92f0-7e18bc17a002" providerId="ADAL" clId="{8B31E27F-3FEB-4E42-9FDD-B5CA93B5079F}" dt="2023-11-30T16:11:44.602" v="176" actId="478"/>
          <ac:spMkLst>
            <pc:docMk/>
            <pc:sldMk cId="2663298747" sldId="1568938695"/>
            <ac:spMk id="2542" creationId="{00000000-0000-0000-0000-000000000000}"/>
          </ac:spMkLst>
        </pc:spChg>
        <pc:grpChg chg="add mod">
          <ac:chgData name="Carole O'Dwyer" userId="d3a3ec11-64db-4dfb-92f0-7e18bc17a002" providerId="ADAL" clId="{8B31E27F-3FEB-4E42-9FDD-B5CA93B5079F}" dt="2023-11-30T16:33:47.113" v="192"/>
          <ac:grpSpMkLst>
            <pc:docMk/>
            <pc:sldMk cId="2663298747" sldId="1568938695"/>
            <ac:grpSpMk id="10" creationId="{CA02419C-B502-A969-1AD3-36654CA0A2B5}"/>
          </ac:grpSpMkLst>
        </pc:grpChg>
        <pc:grpChg chg="add mod">
          <ac:chgData name="Carole O'Dwyer" userId="d3a3ec11-64db-4dfb-92f0-7e18bc17a002" providerId="ADAL" clId="{8B31E27F-3FEB-4E42-9FDD-B5CA93B5079F}" dt="2023-11-30T16:33:47.113" v="192"/>
          <ac:grpSpMkLst>
            <pc:docMk/>
            <pc:sldMk cId="2663298747" sldId="1568938695"/>
            <ac:grpSpMk id="13" creationId="{D77D1EBC-CC8B-8344-89D8-6409438A83A5}"/>
          </ac:grpSpMkLst>
        </pc:grpChg>
        <pc:grpChg chg="add mod">
          <ac:chgData name="Carole O'Dwyer" userId="d3a3ec11-64db-4dfb-92f0-7e18bc17a002" providerId="ADAL" clId="{8B31E27F-3FEB-4E42-9FDD-B5CA93B5079F}" dt="2023-11-30T16:33:47.113" v="192"/>
          <ac:grpSpMkLst>
            <pc:docMk/>
            <pc:sldMk cId="2663298747" sldId="1568938695"/>
            <ac:grpSpMk id="16" creationId="{1EC0C686-C728-3931-4531-FEFEC698FB93}"/>
          </ac:grpSpMkLst>
        </pc:grpChg>
        <pc:grpChg chg="add mod">
          <ac:chgData name="Carole O'Dwyer" userId="d3a3ec11-64db-4dfb-92f0-7e18bc17a002" providerId="ADAL" clId="{8B31E27F-3FEB-4E42-9FDD-B5CA93B5079F}" dt="2023-11-30T16:33:47.113" v="192"/>
          <ac:grpSpMkLst>
            <pc:docMk/>
            <pc:sldMk cId="2663298747" sldId="1568938695"/>
            <ac:grpSpMk id="21" creationId="{CA5B13A0-7DF8-E4E4-4334-CC8B9F5F7F28}"/>
          </ac:grpSpMkLst>
        </pc:grpChg>
        <pc:grpChg chg="add mod">
          <ac:chgData name="Carole O'Dwyer" userId="d3a3ec11-64db-4dfb-92f0-7e18bc17a002" providerId="ADAL" clId="{8B31E27F-3FEB-4E42-9FDD-B5CA93B5079F}" dt="2023-11-30T16:33:47.113" v="192"/>
          <ac:grpSpMkLst>
            <pc:docMk/>
            <pc:sldMk cId="2663298747" sldId="1568938695"/>
            <ac:grpSpMk id="24" creationId="{65961C2B-214A-03E8-854E-AA0FD6B3D283}"/>
          </ac:grpSpMkLst>
        </pc:grpChg>
        <pc:grpChg chg="add mod">
          <ac:chgData name="Carole O'Dwyer" userId="d3a3ec11-64db-4dfb-92f0-7e18bc17a002" providerId="ADAL" clId="{8B31E27F-3FEB-4E42-9FDD-B5CA93B5079F}" dt="2023-11-30T16:33:47.113" v="192"/>
          <ac:grpSpMkLst>
            <pc:docMk/>
            <pc:sldMk cId="2663298747" sldId="1568938695"/>
            <ac:grpSpMk id="27" creationId="{BFD8F58E-98A2-A912-71D3-01D54B1B9DF1}"/>
          </ac:grpSpMkLst>
        </pc:grpChg>
        <pc:grpChg chg="add mod">
          <ac:chgData name="Carole O'Dwyer" userId="d3a3ec11-64db-4dfb-92f0-7e18bc17a002" providerId="ADAL" clId="{8B31E27F-3FEB-4E42-9FDD-B5CA93B5079F}" dt="2023-11-30T16:33:47.113" v="192"/>
          <ac:grpSpMkLst>
            <pc:docMk/>
            <pc:sldMk cId="2663298747" sldId="1568938695"/>
            <ac:grpSpMk id="32" creationId="{C483F258-87D4-E4B8-BF18-24885F34A68C}"/>
          </ac:grpSpMkLst>
        </pc:grpChg>
        <pc:grpChg chg="add mod">
          <ac:chgData name="Carole O'Dwyer" userId="d3a3ec11-64db-4dfb-92f0-7e18bc17a002" providerId="ADAL" clId="{8B31E27F-3FEB-4E42-9FDD-B5CA93B5079F}" dt="2023-11-30T16:33:47.113" v="192"/>
          <ac:grpSpMkLst>
            <pc:docMk/>
            <pc:sldMk cId="2663298747" sldId="1568938695"/>
            <ac:grpSpMk id="35" creationId="{5C0EA6E0-3770-B7A7-1BCC-BB9FE76A1DC9}"/>
          </ac:grpSpMkLst>
        </pc:grpChg>
        <pc:grpChg chg="add mod">
          <ac:chgData name="Carole O'Dwyer" userId="d3a3ec11-64db-4dfb-92f0-7e18bc17a002" providerId="ADAL" clId="{8B31E27F-3FEB-4E42-9FDD-B5CA93B5079F}" dt="2023-11-30T16:33:47.113" v="192"/>
          <ac:grpSpMkLst>
            <pc:docMk/>
            <pc:sldMk cId="2663298747" sldId="1568938695"/>
            <ac:grpSpMk id="38" creationId="{EE9235D5-4CA3-2706-C209-7FE62E61BEF1}"/>
          </ac:grpSpMkLst>
        </pc:grpChg>
        <pc:picChg chg="del">
          <ac:chgData name="Carole O'Dwyer" userId="d3a3ec11-64db-4dfb-92f0-7e18bc17a002" providerId="ADAL" clId="{8B31E27F-3FEB-4E42-9FDD-B5CA93B5079F}" dt="2023-11-30T16:11:50.354" v="180" actId="478"/>
          <ac:picMkLst>
            <pc:docMk/>
            <pc:sldMk cId="2663298747" sldId="1568938695"/>
            <ac:picMk id="3" creationId="{5A5047C6-4975-A1D4-0467-B983089A3FDC}"/>
          </ac:picMkLst>
        </pc:picChg>
        <pc:picChg chg="add mod ord">
          <ac:chgData name="Carole O'Dwyer" userId="d3a3ec11-64db-4dfb-92f0-7e18bc17a002" providerId="ADAL" clId="{8B31E27F-3FEB-4E42-9FDD-B5CA93B5079F}" dt="2023-11-30T16:34:08.590" v="196" actId="1076"/>
          <ac:picMkLst>
            <pc:docMk/>
            <pc:sldMk cId="2663298747" sldId="1568938695"/>
            <ac:picMk id="4" creationId="{49D3C368-543C-67A1-FD9E-DF6457170170}"/>
          </ac:picMkLst>
        </pc:picChg>
        <pc:picChg chg="del">
          <ac:chgData name="Carole O'Dwyer" userId="d3a3ec11-64db-4dfb-92f0-7e18bc17a002" providerId="ADAL" clId="{8B31E27F-3FEB-4E42-9FDD-B5CA93B5079F}" dt="2023-11-30T16:11:47.594" v="178" actId="478"/>
          <ac:picMkLst>
            <pc:docMk/>
            <pc:sldMk cId="2663298747" sldId="1568938695"/>
            <ac:picMk id="5" creationId="{98ED4A6E-462B-FAF9-2629-AFF2CF29BE7F}"/>
          </ac:picMkLst>
        </pc:picChg>
      </pc:sldChg>
      <pc:sldChg chg="del">
        <pc:chgData name="Carole O'Dwyer" userId="d3a3ec11-64db-4dfb-92f0-7e18bc17a002" providerId="ADAL" clId="{8B31E27F-3FEB-4E42-9FDD-B5CA93B5079F}" dt="2023-11-30T15:57:32.449" v="43" actId="47"/>
        <pc:sldMkLst>
          <pc:docMk/>
          <pc:sldMk cId="3128491892" sldId="1568938695"/>
        </pc:sldMkLst>
      </pc:sldChg>
      <pc:sldChg chg="addSp delSp modSp add mod">
        <pc:chgData name="Carole O'Dwyer" userId="d3a3ec11-64db-4dfb-92f0-7e18bc17a002" providerId="ADAL" clId="{8B31E27F-3FEB-4E42-9FDD-B5CA93B5079F}" dt="2023-11-30T16:37:43.807" v="261" actId="14100"/>
        <pc:sldMkLst>
          <pc:docMk/>
          <pc:sldMk cId="3809897629" sldId="1568938696"/>
        </pc:sldMkLst>
        <pc:spChg chg="add del mod">
          <ac:chgData name="Carole O'Dwyer" userId="d3a3ec11-64db-4dfb-92f0-7e18bc17a002" providerId="ADAL" clId="{8B31E27F-3FEB-4E42-9FDD-B5CA93B5079F}" dt="2023-11-30T16:36:11.760" v="239" actId="478"/>
          <ac:spMkLst>
            <pc:docMk/>
            <pc:sldMk cId="3809897629" sldId="1568938696"/>
            <ac:spMk id="7" creationId="{14D31259-08CF-584C-272A-272F8BE5985D}"/>
          </ac:spMkLst>
        </pc:spChg>
        <pc:spChg chg="add del mod">
          <ac:chgData name="Carole O'Dwyer" userId="d3a3ec11-64db-4dfb-92f0-7e18bc17a002" providerId="ADAL" clId="{8B31E27F-3FEB-4E42-9FDD-B5CA93B5079F}" dt="2023-11-30T16:36:20.705" v="244"/>
          <ac:spMkLst>
            <pc:docMk/>
            <pc:sldMk cId="3809897629" sldId="1568938696"/>
            <ac:spMk id="9" creationId="{47A61EA0-3113-03FF-1986-67DB7BBBF1C9}"/>
          </ac:spMkLst>
        </pc:spChg>
        <pc:spChg chg="del">
          <ac:chgData name="Carole O'Dwyer" userId="d3a3ec11-64db-4dfb-92f0-7e18bc17a002" providerId="ADAL" clId="{8B31E27F-3FEB-4E42-9FDD-B5CA93B5079F}" dt="2023-11-30T16:36:13.111" v="240" actId="478"/>
          <ac:spMkLst>
            <pc:docMk/>
            <pc:sldMk cId="3809897629" sldId="1568938696"/>
            <ac:spMk id="13" creationId="{BF3929EB-8B65-DBD1-BEB0-5F02A81CC579}"/>
          </ac:spMkLst>
        </pc:spChg>
        <pc:spChg chg="del">
          <ac:chgData name="Carole O'Dwyer" userId="d3a3ec11-64db-4dfb-92f0-7e18bc17a002" providerId="ADAL" clId="{8B31E27F-3FEB-4E42-9FDD-B5CA93B5079F}" dt="2023-11-30T16:36:10.270" v="238" actId="478"/>
          <ac:spMkLst>
            <pc:docMk/>
            <pc:sldMk cId="3809897629" sldId="1568938696"/>
            <ac:spMk id="14" creationId="{48F38CA9-CF72-C388-972E-8A5C3E35813A}"/>
          </ac:spMkLst>
        </pc:spChg>
        <pc:spChg chg="add del mod">
          <ac:chgData name="Carole O'Dwyer" userId="d3a3ec11-64db-4dfb-92f0-7e18bc17a002" providerId="ADAL" clId="{8B31E27F-3FEB-4E42-9FDD-B5CA93B5079F}" dt="2023-11-30T16:36:20.705" v="244"/>
          <ac:spMkLst>
            <pc:docMk/>
            <pc:sldMk cId="3809897629" sldId="1568938696"/>
            <ac:spMk id="15" creationId="{37170C1B-4EAB-D06C-C1CA-8004CD3A84E3}"/>
          </ac:spMkLst>
        </pc:spChg>
        <pc:spChg chg="add del mod">
          <ac:chgData name="Carole O'Dwyer" userId="d3a3ec11-64db-4dfb-92f0-7e18bc17a002" providerId="ADAL" clId="{8B31E27F-3FEB-4E42-9FDD-B5CA93B5079F}" dt="2023-11-30T16:36:20.705" v="244"/>
          <ac:spMkLst>
            <pc:docMk/>
            <pc:sldMk cId="3809897629" sldId="1568938696"/>
            <ac:spMk id="16" creationId="{56C9C18E-6E00-1B8C-C29D-6411CDD6100C}"/>
          </ac:spMkLst>
        </pc:spChg>
        <pc:spChg chg="add mod">
          <ac:chgData name="Carole O'Dwyer" userId="d3a3ec11-64db-4dfb-92f0-7e18bc17a002" providerId="ADAL" clId="{8B31E27F-3FEB-4E42-9FDD-B5CA93B5079F}" dt="2023-11-30T16:37:32.389" v="258" actId="1076"/>
          <ac:spMkLst>
            <pc:docMk/>
            <pc:sldMk cId="3809897629" sldId="1568938696"/>
            <ac:spMk id="17" creationId="{BA30708F-ED49-B902-D348-B94BB89CAE3C}"/>
          </ac:spMkLst>
        </pc:spChg>
        <pc:spChg chg="add mod">
          <ac:chgData name="Carole O'Dwyer" userId="d3a3ec11-64db-4dfb-92f0-7e18bc17a002" providerId="ADAL" clId="{8B31E27F-3FEB-4E42-9FDD-B5CA93B5079F}" dt="2023-11-30T16:37:43.807" v="261" actId="14100"/>
          <ac:spMkLst>
            <pc:docMk/>
            <pc:sldMk cId="3809897629" sldId="1568938696"/>
            <ac:spMk id="18" creationId="{E4464686-CB3C-9447-EA76-8E1F0F7344A3}"/>
          </ac:spMkLst>
        </pc:spChg>
        <pc:spChg chg="add mod">
          <ac:chgData name="Carole O'Dwyer" userId="d3a3ec11-64db-4dfb-92f0-7e18bc17a002" providerId="ADAL" clId="{8B31E27F-3FEB-4E42-9FDD-B5CA93B5079F}" dt="2023-11-30T16:37:36.397" v="259" actId="1076"/>
          <ac:spMkLst>
            <pc:docMk/>
            <pc:sldMk cId="3809897629" sldId="1568938696"/>
            <ac:spMk id="19" creationId="{B00B4FAA-1C3B-6DFA-6F2D-5E82D0D15D0B}"/>
          </ac:spMkLst>
        </pc:spChg>
        <pc:spChg chg="mod">
          <ac:chgData name="Carole O'Dwyer" userId="d3a3ec11-64db-4dfb-92f0-7e18bc17a002" providerId="ADAL" clId="{8B31E27F-3FEB-4E42-9FDD-B5CA93B5079F}" dt="2023-11-30T16:37:28.177" v="257" actId="1076"/>
          <ac:spMkLst>
            <pc:docMk/>
            <pc:sldMk cId="3809897629" sldId="1568938696"/>
            <ac:spMk id="1249" creationId="{00000000-0000-0000-0000-000000000000}"/>
          </ac:spMkLst>
        </pc:spChg>
        <pc:spChg chg="mod">
          <ac:chgData name="Carole O'Dwyer" userId="d3a3ec11-64db-4dfb-92f0-7e18bc17a002" providerId="ADAL" clId="{8B31E27F-3FEB-4E42-9FDD-B5CA93B5079F}" dt="2023-11-30T16:35:51.508" v="237" actId="20577"/>
          <ac:spMkLst>
            <pc:docMk/>
            <pc:sldMk cId="3809897629" sldId="1568938696"/>
            <ac:spMk id="1256" creationId="{00000000-0000-0000-0000-000000000000}"/>
          </ac:spMkLst>
        </pc:spChg>
        <pc:grpChg chg="del">
          <ac:chgData name="Carole O'Dwyer" userId="d3a3ec11-64db-4dfb-92f0-7e18bc17a002" providerId="ADAL" clId="{8B31E27F-3FEB-4E42-9FDD-B5CA93B5079F}" dt="2023-11-30T16:35:01.042" v="201" actId="478"/>
          <ac:grpSpMkLst>
            <pc:docMk/>
            <pc:sldMk cId="3809897629" sldId="1568938696"/>
            <ac:grpSpMk id="4" creationId="{60824083-BC90-79BF-B06D-4242E4A11FF6}"/>
          </ac:grpSpMkLst>
        </pc:grpChg>
        <pc:grpChg chg="del">
          <ac:chgData name="Carole O'Dwyer" userId="d3a3ec11-64db-4dfb-92f0-7e18bc17a002" providerId="ADAL" clId="{8B31E27F-3FEB-4E42-9FDD-B5CA93B5079F}" dt="2023-11-30T16:35:02.442" v="202" actId="478"/>
          <ac:grpSpMkLst>
            <pc:docMk/>
            <pc:sldMk cId="3809897629" sldId="1568938696"/>
            <ac:grpSpMk id="12" creationId="{262B30C6-5244-F12A-5AE0-427024C96AA3}"/>
          </ac:grpSpMkLst>
        </pc:grpChg>
        <pc:grpChg chg="topLvl">
          <ac:chgData name="Carole O'Dwyer" userId="d3a3ec11-64db-4dfb-92f0-7e18bc17a002" providerId="ADAL" clId="{8B31E27F-3FEB-4E42-9FDD-B5CA93B5079F}" dt="2023-11-30T16:35:01.042" v="201" actId="478"/>
          <ac:grpSpMkLst>
            <pc:docMk/>
            <pc:sldMk cId="3809897629" sldId="1568938696"/>
            <ac:grpSpMk id="1251" creationId="{00000000-0000-0000-0000-000000000000}"/>
          </ac:grpSpMkLst>
        </pc:grpChg>
        <pc:picChg chg="add mod">
          <ac:chgData name="Carole O'Dwyer" userId="d3a3ec11-64db-4dfb-92f0-7e18bc17a002" providerId="ADAL" clId="{8B31E27F-3FEB-4E42-9FDD-B5CA93B5079F}" dt="2023-11-30T16:35:30.215" v="209" actId="1076"/>
          <ac:picMkLst>
            <pc:docMk/>
            <pc:sldMk cId="3809897629" sldId="1568938696"/>
            <ac:picMk id="2" creationId="{DF82745D-18FF-349A-C1F3-4FF7D17DFB88}"/>
          </ac:picMkLst>
        </pc:picChg>
        <pc:picChg chg="del topLvl">
          <ac:chgData name="Carole O'Dwyer" userId="d3a3ec11-64db-4dfb-92f0-7e18bc17a002" providerId="ADAL" clId="{8B31E27F-3FEB-4E42-9FDD-B5CA93B5079F}" dt="2023-11-30T16:35:01.042" v="201" actId="478"/>
          <ac:picMkLst>
            <pc:docMk/>
            <pc:sldMk cId="3809897629" sldId="1568938696"/>
            <ac:picMk id="3" creationId="{D15BC26F-ADB6-C075-23BC-73429AA3DF7B}"/>
          </ac:picMkLst>
        </pc:picChg>
      </pc:sldChg>
      <pc:sldChg chg="del">
        <pc:chgData name="Carole O'Dwyer" userId="d3a3ec11-64db-4dfb-92f0-7e18bc17a002" providerId="ADAL" clId="{8B31E27F-3FEB-4E42-9FDD-B5CA93B5079F}" dt="2023-11-30T15:59:01.748" v="58" actId="47"/>
        <pc:sldMkLst>
          <pc:docMk/>
          <pc:sldMk cId="4261007783" sldId="1568938696"/>
        </pc:sldMkLst>
      </pc:sldChg>
      <pc:sldChg chg="del">
        <pc:chgData name="Carole O'Dwyer" userId="d3a3ec11-64db-4dfb-92f0-7e18bc17a002" providerId="ADAL" clId="{8B31E27F-3FEB-4E42-9FDD-B5CA93B5079F}" dt="2023-11-30T15:59:02.589" v="59" actId="47"/>
        <pc:sldMkLst>
          <pc:docMk/>
          <pc:sldMk cId="3457998786" sldId="1568938697"/>
        </pc:sldMkLst>
      </pc:sldChg>
      <pc:sldChg chg="del">
        <pc:chgData name="Carole O'Dwyer" userId="d3a3ec11-64db-4dfb-92f0-7e18bc17a002" providerId="ADAL" clId="{8B31E27F-3FEB-4E42-9FDD-B5CA93B5079F}" dt="2023-11-30T15:59:03.434" v="60" actId="47"/>
        <pc:sldMkLst>
          <pc:docMk/>
          <pc:sldMk cId="3016841136" sldId="1568938698"/>
        </pc:sldMkLst>
      </pc:sldChg>
      <pc:sldMasterChg chg="del delSldLayout">
        <pc:chgData name="Carole O'Dwyer" userId="d3a3ec11-64db-4dfb-92f0-7e18bc17a002" providerId="ADAL" clId="{8B31E27F-3FEB-4E42-9FDD-B5CA93B5079F}" dt="2023-11-30T16:53:23.821" v="361" actId="47"/>
        <pc:sldMasterMkLst>
          <pc:docMk/>
          <pc:sldMasterMk cId="0" sldId="2147483829"/>
        </pc:sldMasterMkLst>
        <pc:sldLayoutChg chg="del">
          <pc:chgData name="Carole O'Dwyer" userId="d3a3ec11-64db-4dfb-92f0-7e18bc17a002" providerId="ADAL" clId="{8B31E27F-3FEB-4E42-9FDD-B5CA93B5079F}" dt="2023-11-30T16:53:23.821" v="361" actId="47"/>
          <pc:sldLayoutMkLst>
            <pc:docMk/>
            <pc:sldMasterMk cId="0" sldId="2147483829"/>
            <pc:sldLayoutMk cId="0" sldId="2147483648"/>
          </pc:sldLayoutMkLst>
        </pc:sldLayoutChg>
        <pc:sldLayoutChg chg="del">
          <pc:chgData name="Carole O'Dwyer" userId="d3a3ec11-64db-4dfb-92f0-7e18bc17a002" providerId="ADAL" clId="{8B31E27F-3FEB-4E42-9FDD-B5CA93B5079F}" dt="2023-11-30T16:53:23.821" v="361" actId="47"/>
          <pc:sldLayoutMkLst>
            <pc:docMk/>
            <pc:sldMasterMk cId="0" sldId="2147483829"/>
            <pc:sldLayoutMk cId="0" sldId="2147483649"/>
          </pc:sldLayoutMkLst>
        </pc:sldLayoutChg>
        <pc:sldLayoutChg chg="del">
          <pc:chgData name="Carole O'Dwyer" userId="d3a3ec11-64db-4dfb-92f0-7e18bc17a002" providerId="ADAL" clId="{8B31E27F-3FEB-4E42-9FDD-B5CA93B5079F}" dt="2023-11-30T16:53:23.821" v="361" actId="47"/>
          <pc:sldLayoutMkLst>
            <pc:docMk/>
            <pc:sldMasterMk cId="0" sldId="2147483829"/>
            <pc:sldLayoutMk cId="0" sldId="2147483650"/>
          </pc:sldLayoutMkLst>
        </pc:sldLayoutChg>
        <pc:sldLayoutChg chg="del">
          <pc:chgData name="Carole O'Dwyer" userId="d3a3ec11-64db-4dfb-92f0-7e18bc17a002" providerId="ADAL" clId="{8B31E27F-3FEB-4E42-9FDD-B5CA93B5079F}" dt="2023-11-30T16:53:23.821" v="361" actId="47"/>
          <pc:sldLayoutMkLst>
            <pc:docMk/>
            <pc:sldMasterMk cId="0" sldId="2147483829"/>
            <pc:sldLayoutMk cId="0" sldId="2147483651"/>
          </pc:sldLayoutMkLst>
        </pc:sldLayoutChg>
        <pc:sldLayoutChg chg="del">
          <pc:chgData name="Carole O'Dwyer" userId="d3a3ec11-64db-4dfb-92f0-7e18bc17a002" providerId="ADAL" clId="{8B31E27F-3FEB-4E42-9FDD-B5CA93B5079F}" dt="2023-11-30T16:53:23.821" v="361" actId="47"/>
          <pc:sldLayoutMkLst>
            <pc:docMk/>
            <pc:sldMasterMk cId="0" sldId="2147483829"/>
            <pc:sldLayoutMk cId="0" sldId="2147483652"/>
          </pc:sldLayoutMkLst>
        </pc:sldLayoutChg>
        <pc:sldLayoutChg chg="del">
          <pc:chgData name="Carole O'Dwyer" userId="d3a3ec11-64db-4dfb-92f0-7e18bc17a002" providerId="ADAL" clId="{8B31E27F-3FEB-4E42-9FDD-B5CA93B5079F}" dt="2023-11-30T16:53:23.821" v="361" actId="47"/>
          <pc:sldLayoutMkLst>
            <pc:docMk/>
            <pc:sldMasterMk cId="0" sldId="2147483829"/>
            <pc:sldLayoutMk cId="0" sldId="2147483653"/>
          </pc:sldLayoutMkLst>
        </pc:sldLayoutChg>
        <pc:sldLayoutChg chg="del">
          <pc:chgData name="Carole O'Dwyer" userId="d3a3ec11-64db-4dfb-92f0-7e18bc17a002" providerId="ADAL" clId="{8B31E27F-3FEB-4E42-9FDD-B5CA93B5079F}" dt="2023-11-30T16:53:23.821" v="361" actId="47"/>
          <pc:sldLayoutMkLst>
            <pc:docMk/>
            <pc:sldMasterMk cId="0" sldId="2147483829"/>
            <pc:sldLayoutMk cId="0" sldId="2147483654"/>
          </pc:sldLayoutMkLst>
        </pc:sldLayoutChg>
        <pc:sldLayoutChg chg="del">
          <pc:chgData name="Carole O'Dwyer" userId="d3a3ec11-64db-4dfb-92f0-7e18bc17a002" providerId="ADAL" clId="{8B31E27F-3FEB-4E42-9FDD-B5CA93B5079F}" dt="2023-11-30T16:53:23.821" v="361" actId="47"/>
          <pc:sldLayoutMkLst>
            <pc:docMk/>
            <pc:sldMasterMk cId="0" sldId="2147483829"/>
            <pc:sldLayoutMk cId="0" sldId="2147483655"/>
          </pc:sldLayoutMkLst>
        </pc:sldLayoutChg>
        <pc:sldLayoutChg chg="del">
          <pc:chgData name="Carole O'Dwyer" userId="d3a3ec11-64db-4dfb-92f0-7e18bc17a002" providerId="ADAL" clId="{8B31E27F-3FEB-4E42-9FDD-B5CA93B5079F}" dt="2023-11-30T16:53:23.821" v="361" actId="47"/>
          <pc:sldLayoutMkLst>
            <pc:docMk/>
            <pc:sldMasterMk cId="0" sldId="2147483829"/>
            <pc:sldLayoutMk cId="0" sldId="2147483656"/>
          </pc:sldLayoutMkLst>
        </pc:sldLayoutChg>
        <pc:sldLayoutChg chg="del">
          <pc:chgData name="Carole O'Dwyer" userId="d3a3ec11-64db-4dfb-92f0-7e18bc17a002" providerId="ADAL" clId="{8B31E27F-3FEB-4E42-9FDD-B5CA93B5079F}" dt="2023-11-30T16:53:23.821" v="361" actId="47"/>
          <pc:sldLayoutMkLst>
            <pc:docMk/>
            <pc:sldMasterMk cId="0" sldId="2147483829"/>
            <pc:sldLayoutMk cId="0" sldId="2147483657"/>
          </pc:sldLayoutMkLst>
        </pc:sldLayoutChg>
        <pc:sldLayoutChg chg="del">
          <pc:chgData name="Carole O'Dwyer" userId="d3a3ec11-64db-4dfb-92f0-7e18bc17a002" providerId="ADAL" clId="{8B31E27F-3FEB-4E42-9FDD-B5CA93B5079F}" dt="2023-11-30T16:53:23.821" v="361" actId="47"/>
          <pc:sldLayoutMkLst>
            <pc:docMk/>
            <pc:sldMasterMk cId="0" sldId="2147483829"/>
            <pc:sldLayoutMk cId="0" sldId="2147483658"/>
          </pc:sldLayoutMkLst>
        </pc:sldLayoutChg>
      </pc:sldMasterChg>
      <pc:sldMasterChg chg="delSldLayout">
        <pc:chgData name="Carole O'Dwyer" userId="d3a3ec11-64db-4dfb-92f0-7e18bc17a002" providerId="ADAL" clId="{8B31E27F-3FEB-4E42-9FDD-B5CA93B5079F}" dt="2023-11-30T15:59:03.434" v="60" actId="47"/>
        <pc:sldMasterMkLst>
          <pc:docMk/>
          <pc:sldMasterMk cId="0" sldId="2147483831"/>
        </pc:sldMasterMkLst>
        <pc:sldLayoutChg chg="del">
          <pc:chgData name="Carole O'Dwyer" userId="d3a3ec11-64db-4dfb-92f0-7e18bc17a002" providerId="ADAL" clId="{8B31E27F-3FEB-4E42-9FDD-B5CA93B5079F}" dt="2023-11-30T15:59:03.434" v="60" actId="47"/>
          <pc:sldLayoutMkLst>
            <pc:docMk/>
            <pc:sldMasterMk cId="0" sldId="2147483831"/>
            <pc:sldLayoutMk cId="0" sldId="2147483755"/>
          </pc:sldLayoutMkLst>
        </pc:sldLayoutChg>
      </pc:sldMasterChg>
      <pc:sldMasterChg chg="del delSldLayout">
        <pc:chgData name="Carole O'Dwyer" userId="d3a3ec11-64db-4dfb-92f0-7e18bc17a002" providerId="ADAL" clId="{8B31E27F-3FEB-4E42-9FDD-B5CA93B5079F}" dt="2023-11-30T15:58:56.694" v="56" actId="47"/>
        <pc:sldMasterMkLst>
          <pc:docMk/>
          <pc:sldMasterMk cId="4004240250" sldId="2147484017"/>
        </pc:sldMasterMkLst>
        <pc:sldLayoutChg chg="del">
          <pc:chgData name="Carole O'Dwyer" userId="d3a3ec11-64db-4dfb-92f0-7e18bc17a002" providerId="ADAL" clId="{8B31E27F-3FEB-4E42-9FDD-B5CA93B5079F}" dt="2023-11-30T15:58:56.694" v="56" actId="47"/>
          <pc:sldLayoutMkLst>
            <pc:docMk/>
            <pc:sldMasterMk cId="4004240250" sldId="2147484017"/>
            <pc:sldLayoutMk cId="355639652" sldId="2147484018"/>
          </pc:sldLayoutMkLst>
        </pc:sldLayoutChg>
        <pc:sldLayoutChg chg="del">
          <pc:chgData name="Carole O'Dwyer" userId="d3a3ec11-64db-4dfb-92f0-7e18bc17a002" providerId="ADAL" clId="{8B31E27F-3FEB-4E42-9FDD-B5CA93B5079F}" dt="2023-11-30T15:58:56.694" v="56" actId="47"/>
          <pc:sldLayoutMkLst>
            <pc:docMk/>
            <pc:sldMasterMk cId="4004240250" sldId="2147484017"/>
            <pc:sldLayoutMk cId="1124950341" sldId="2147484019"/>
          </pc:sldLayoutMkLst>
        </pc:sldLayoutChg>
        <pc:sldLayoutChg chg="del">
          <pc:chgData name="Carole O'Dwyer" userId="d3a3ec11-64db-4dfb-92f0-7e18bc17a002" providerId="ADAL" clId="{8B31E27F-3FEB-4E42-9FDD-B5CA93B5079F}" dt="2023-11-30T15:58:56.694" v="56" actId="47"/>
          <pc:sldLayoutMkLst>
            <pc:docMk/>
            <pc:sldMasterMk cId="4004240250" sldId="2147484017"/>
            <pc:sldLayoutMk cId="3246627583" sldId="2147484020"/>
          </pc:sldLayoutMkLst>
        </pc:sldLayoutChg>
        <pc:sldLayoutChg chg="del">
          <pc:chgData name="Carole O'Dwyer" userId="d3a3ec11-64db-4dfb-92f0-7e18bc17a002" providerId="ADAL" clId="{8B31E27F-3FEB-4E42-9FDD-B5CA93B5079F}" dt="2023-11-30T15:58:56.694" v="56" actId="47"/>
          <pc:sldLayoutMkLst>
            <pc:docMk/>
            <pc:sldMasterMk cId="4004240250" sldId="2147484017"/>
            <pc:sldLayoutMk cId="3702267008" sldId="2147484021"/>
          </pc:sldLayoutMkLst>
        </pc:sldLayoutChg>
        <pc:sldLayoutChg chg="del">
          <pc:chgData name="Carole O'Dwyer" userId="d3a3ec11-64db-4dfb-92f0-7e18bc17a002" providerId="ADAL" clId="{8B31E27F-3FEB-4E42-9FDD-B5CA93B5079F}" dt="2023-11-30T15:58:56.694" v="56" actId="47"/>
          <pc:sldLayoutMkLst>
            <pc:docMk/>
            <pc:sldMasterMk cId="4004240250" sldId="2147484017"/>
            <pc:sldLayoutMk cId="4282709867" sldId="2147484022"/>
          </pc:sldLayoutMkLst>
        </pc:sldLayoutChg>
      </pc:sldMasterChg>
      <pc:sldMasterChg chg="del delSldLayout">
        <pc:chgData name="Carole O'Dwyer" userId="d3a3ec11-64db-4dfb-92f0-7e18bc17a002" providerId="ADAL" clId="{8B31E27F-3FEB-4E42-9FDD-B5CA93B5079F}" dt="2023-11-30T16:34:10.667" v="197" actId="47"/>
        <pc:sldMasterMkLst>
          <pc:docMk/>
          <pc:sldMasterMk cId="2932135029" sldId="2147484296"/>
        </pc:sldMasterMkLst>
        <pc:sldLayoutChg chg="del">
          <pc:chgData name="Carole O'Dwyer" userId="d3a3ec11-64db-4dfb-92f0-7e18bc17a002" providerId="ADAL" clId="{8B31E27F-3FEB-4E42-9FDD-B5CA93B5079F}" dt="2023-11-30T16:34:10.667" v="197" actId="47"/>
          <pc:sldLayoutMkLst>
            <pc:docMk/>
            <pc:sldMasterMk cId="2932135029" sldId="2147484296"/>
            <pc:sldLayoutMk cId="4128386387" sldId="2147484297"/>
          </pc:sldLayoutMkLst>
        </pc:sldLayoutChg>
        <pc:sldLayoutChg chg="del">
          <pc:chgData name="Carole O'Dwyer" userId="d3a3ec11-64db-4dfb-92f0-7e18bc17a002" providerId="ADAL" clId="{8B31E27F-3FEB-4E42-9FDD-B5CA93B5079F}" dt="2023-11-30T16:34:10.667" v="197" actId="47"/>
          <pc:sldLayoutMkLst>
            <pc:docMk/>
            <pc:sldMasterMk cId="2932135029" sldId="2147484296"/>
            <pc:sldLayoutMk cId="2718664303" sldId="2147484298"/>
          </pc:sldLayoutMkLst>
        </pc:sldLayoutChg>
        <pc:sldLayoutChg chg="del">
          <pc:chgData name="Carole O'Dwyer" userId="d3a3ec11-64db-4dfb-92f0-7e18bc17a002" providerId="ADAL" clId="{8B31E27F-3FEB-4E42-9FDD-B5CA93B5079F}" dt="2023-11-30T16:34:10.667" v="197" actId="47"/>
          <pc:sldLayoutMkLst>
            <pc:docMk/>
            <pc:sldMasterMk cId="2932135029" sldId="2147484296"/>
            <pc:sldLayoutMk cId="3014605540" sldId="2147484299"/>
          </pc:sldLayoutMkLst>
        </pc:sldLayoutChg>
        <pc:sldLayoutChg chg="del">
          <pc:chgData name="Carole O'Dwyer" userId="d3a3ec11-64db-4dfb-92f0-7e18bc17a002" providerId="ADAL" clId="{8B31E27F-3FEB-4E42-9FDD-B5CA93B5079F}" dt="2023-11-30T16:34:10.667" v="197" actId="47"/>
          <pc:sldLayoutMkLst>
            <pc:docMk/>
            <pc:sldMasterMk cId="2932135029" sldId="2147484296"/>
            <pc:sldLayoutMk cId="2348731373" sldId="2147484300"/>
          </pc:sldLayoutMkLst>
        </pc:sldLayoutChg>
        <pc:sldLayoutChg chg="del">
          <pc:chgData name="Carole O'Dwyer" userId="d3a3ec11-64db-4dfb-92f0-7e18bc17a002" providerId="ADAL" clId="{8B31E27F-3FEB-4E42-9FDD-B5CA93B5079F}" dt="2023-11-30T16:34:10.667" v="197" actId="47"/>
          <pc:sldLayoutMkLst>
            <pc:docMk/>
            <pc:sldMasterMk cId="2932135029" sldId="2147484296"/>
            <pc:sldLayoutMk cId="1785629219" sldId="2147484301"/>
          </pc:sldLayoutMkLst>
        </pc:sldLayoutChg>
      </pc:sldMasterChg>
      <pc:sldMasterChg chg="modSldLayout">
        <pc:chgData name="Carole O'Dwyer" userId="d3a3ec11-64db-4dfb-92f0-7e18bc17a002" providerId="ADAL" clId="{8B31E27F-3FEB-4E42-9FDD-B5CA93B5079F}" dt="2023-11-30T16:48:07.719" v="318" actId="27636"/>
        <pc:sldMasterMkLst>
          <pc:docMk/>
          <pc:sldMasterMk cId="2627885102" sldId="2147484374"/>
        </pc:sldMasterMkLst>
        <pc:sldLayoutChg chg="modSp mod">
          <pc:chgData name="Carole O'Dwyer" userId="d3a3ec11-64db-4dfb-92f0-7e18bc17a002" providerId="ADAL" clId="{8B31E27F-3FEB-4E42-9FDD-B5CA93B5079F}" dt="2023-11-30T16:48:07.719" v="318" actId="27636"/>
          <pc:sldLayoutMkLst>
            <pc:docMk/>
            <pc:sldMasterMk cId="2627885102" sldId="2147484374"/>
            <pc:sldLayoutMk cId="1814446430" sldId="2147484398"/>
          </pc:sldLayoutMkLst>
          <pc:spChg chg="mod">
            <ac:chgData name="Carole O'Dwyer" userId="d3a3ec11-64db-4dfb-92f0-7e18bc17a002" providerId="ADAL" clId="{8B31E27F-3FEB-4E42-9FDD-B5CA93B5079F}" dt="2023-11-30T16:48:07.719" v="318" actId="27636"/>
            <ac:spMkLst>
              <pc:docMk/>
              <pc:sldMasterMk cId="2627885102" sldId="2147484374"/>
              <pc:sldLayoutMk cId="1814446430" sldId="2147484398"/>
              <ac:spMk id="294" creationId="{00000000-0000-0000-0000-00000000000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891000000000001"/>
          <c:y val="0.145313"/>
          <c:w val="0.61312100000000003"/>
          <c:h val="0.796298999999999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Sheet1!$B$1:$G$1</c:f>
              <c:strCache>
                <c:ptCount val="5"/>
                <c:pt idx="0">
                  <c:v>13-17</c:v>
                </c:pt>
                <c:pt idx="1">
                  <c:v>18-24</c:v>
                </c:pt>
                <c:pt idx="2">
                  <c:v>25-34</c:v>
                </c:pt>
                <c:pt idx="3">
                  <c:v>35-44</c:v>
                </c:pt>
                <c:pt idx="4">
                  <c:v>45+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0.08</c:v>
                </c:pt>
                <c:pt idx="1">
                  <c:v>0.26</c:v>
                </c:pt>
                <c:pt idx="2">
                  <c:v>0.22</c:v>
                </c:pt>
                <c:pt idx="3">
                  <c:v>0.2</c:v>
                </c:pt>
                <c:pt idx="4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C3-4096-A1B2-39BCEC45F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numFmt formatCode="General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734552"/>
        <c:crosses val="autoZero"/>
        <c:crossBetween val="between"/>
        <c:majorUnit val="6.5000000000000002E-2"/>
        <c:minorUnit val="3.2500000000000001E-2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7030A0"/>
            </a:solidFill>
          </c:spPr>
          <c:dPt>
            <c:idx val="0"/>
            <c:bubble3D val="0"/>
            <c:spPr>
              <a:solidFill>
                <a:srgbClr val="6CDA7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9B7-4CD0-9568-559192688794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B7-4CD0-9568-559192688794}"/>
              </c:ext>
            </c:extLst>
          </c:dPt>
          <c:dLbls>
            <c:dLbl>
              <c:idx val="0"/>
              <c:layout>
                <c:manualLayout>
                  <c:x val="-0.14436626946156736"/>
                  <c:y val="-0.3060677748285736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1DEC545-436D-4B10-9371-117230DE651D}" type="VALUE">
                      <a:rPr lang="en-US" sz="1600" smtClean="0">
                        <a:solidFill>
                          <a:schemeClr val="bg1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600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9B7-4CD0-9568-5591926887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77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B7-4CD0-9568-5591926887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131287750031126E-2"/>
          <c:y val="6.3349812214427023E-2"/>
          <c:w val="0.91677791737482883"/>
          <c:h val="0.787437398413914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6CDA7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CDA7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63-458B-927C-E76399EA32B3}"/>
              </c:ext>
            </c:extLst>
          </c:dPt>
          <c:dPt>
            <c:idx val="1"/>
            <c:invertIfNegative val="0"/>
            <c:bubble3D val="0"/>
            <c:spPr>
              <a:solidFill>
                <a:srgbClr val="6CDA7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063-458B-927C-E76399EA32B3}"/>
              </c:ext>
            </c:extLst>
          </c:dPt>
          <c:dPt>
            <c:idx val="2"/>
            <c:invertIfNegative val="0"/>
            <c:bubble3D val="0"/>
            <c:spPr>
              <a:solidFill>
                <a:srgbClr val="6CDA7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63-458B-927C-E76399EA32B3}"/>
              </c:ext>
            </c:extLst>
          </c:dPt>
          <c:dPt>
            <c:idx val="3"/>
            <c:invertIfNegative val="0"/>
            <c:bubble3D val="0"/>
            <c:spPr>
              <a:solidFill>
                <a:srgbClr val="6CDA78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3063-458B-927C-E76399EA32B3}"/>
              </c:ext>
            </c:extLst>
          </c:dPt>
          <c:dLbls>
            <c:dLbl>
              <c:idx val="0"/>
              <c:layout>
                <c:manualLayout>
                  <c:x val="0"/>
                  <c:y val="0.2095416865554124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63-458B-927C-E76399EA32B3}"/>
                </c:ext>
              </c:extLst>
            </c:dLbl>
            <c:dLbl>
              <c:idx val="1"/>
              <c:layout>
                <c:manualLayout>
                  <c:x val="3.7828219375077815E-3"/>
                  <c:y val="0.1413188118629525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63-458B-927C-E76399EA32B3}"/>
                </c:ext>
              </c:extLst>
            </c:dLbl>
            <c:dLbl>
              <c:idx val="2"/>
              <c:layout>
                <c:manualLayout>
                  <c:x val="3.7828219375077815E-3"/>
                  <c:y val="0.131572686906886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63-458B-927C-E76399EA32B3}"/>
                </c:ext>
              </c:extLst>
            </c:dLbl>
            <c:dLbl>
              <c:idx val="3"/>
              <c:layout>
                <c:manualLayout>
                  <c:x val="3.7828219375077815E-3"/>
                  <c:y val="0.1315726869068868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63-458B-927C-E76399EA32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Music Services</c:v>
                </c:pt>
                <c:pt idx="1">
                  <c:v>Live Radio </c:v>
                </c:pt>
                <c:pt idx="2">
                  <c:v>Podcasts</c:v>
                </c:pt>
                <c:pt idx="3">
                  <c:v>Catch up Radio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0.66</c:v>
                </c:pt>
                <c:pt idx="1">
                  <c:v>0.39</c:v>
                </c:pt>
                <c:pt idx="2">
                  <c:v>0.37</c:v>
                </c:pt>
                <c:pt idx="3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63-458B-927C-E76399EA32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530918127"/>
        <c:axId val="811137887"/>
      </c:barChart>
      <c:catAx>
        <c:axId val="530918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ea typeface="+mn-ea"/>
                <a:cs typeface="+mn-cs"/>
              </a:defRPr>
            </a:pPr>
            <a:endParaRPr lang="en-US"/>
          </a:p>
        </c:txPr>
        <c:crossAx val="811137887"/>
        <c:crosses val="autoZero"/>
        <c:auto val="1"/>
        <c:lblAlgn val="ctr"/>
        <c:lblOffset val="100"/>
        <c:noMultiLvlLbl val="0"/>
      </c:catAx>
      <c:valAx>
        <c:axId val="811137887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309181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Weekly</c:v>
                </c:pt>
              </c:strCache>
            </c:strRef>
          </c:tx>
          <c:spPr>
            <a:solidFill>
              <a:srgbClr val="6CDA78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A7E-47FC-95B4-B9EB696B10FB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7E-47FC-95B4-B9EB696B10FB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7E-47FC-95B4-B9EB696B10FB}"/>
                </c:ext>
              </c:extLst>
            </c:dLbl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A7E-47FC-95B4-B9EB696B10FB}"/>
                </c:ext>
              </c:extLst>
            </c:dLbl>
            <c:dLbl>
              <c:idx val="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A7E-47FC-95B4-B9EB696B10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Spotify</c:v>
                </c:pt>
                <c:pt idx="1">
                  <c:v>Radio Apps</c:v>
                </c:pt>
                <c:pt idx="2">
                  <c:v>Apple Music</c:v>
                </c:pt>
                <c:pt idx="3">
                  <c:v>Google Music</c:v>
                </c:pt>
                <c:pt idx="4">
                  <c:v>Amazon Music</c:v>
                </c:pt>
                <c:pt idx="5">
                  <c:v>Soundcloud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0.49</c:v>
                </c:pt>
                <c:pt idx="1">
                  <c:v>0.12</c:v>
                </c:pt>
                <c:pt idx="2">
                  <c:v>0.13</c:v>
                </c:pt>
                <c:pt idx="3">
                  <c:v>0.11</c:v>
                </c:pt>
                <c:pt idx="4">
                  <c:v>0.11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7E-47FC-95B4-B9EB696B10F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Monthly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Spotify</c:v>
                </c:pt>
                <c:pt idx="1">
                  <c:v>Radio Apps</c:v>
                </c:pt>
                <c:pt idx="2">
                  <c:v>Apple Music</c:v>
                </c:pt>
                <c:pt idx="3">
                  <c:v>Google Music</c:v>
                </c:pt>
                <c:pt idx="4">
                  <c:v>Amazon Music</c:v>
                </c:pt>
                <c:pt idx="5">
                  <c:v>Soundcloud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0.22</c:v>
                </c:pt>
                <c:pt idx="1">
                  <c:v>0.22</c:v>
                </c:pt>
                <c:pt idx="2">
                  <c:v>0.24</c:v>
                </c:pt>
                <c:pt idx="3">
                  <c:v>0.18</c:v>
                </c:pt>
                <c:pt idx="4">
                  <c:v>0.21</c:v>
                </c:pt>
                <c:pt idx="5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7E-47FC-95B4-B9EB696B10F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Don't Use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Spotify</c:v>
                </c:pt>
                <c:pt idx="1">
                  <c:v>Radio Apps</c:v>
                </c:pt>
                <c:pt idx="2">
                  <c:v>Apple Music</c:v>
                </c:pt>
                <c:pt idx="3">
                  <c:v>Google Music</c:v>
                </c:pt>
                <c:pt idx="4">
                  <c:v>Amazon Music</c:v>
                </c:pt>
                <c:pt idx="5">
                  <c:v>Soundcloud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0.28999999999999998</c:v>
                </c:pt>
                <c:pt idx="1">
                  <c:v>0.66</c:v>
                </c:pt>
                <c:pt idx="2">
                  <c:v>0.63</c:v>
                </c:pt>
                <c:pt idx="3">
                  <c:v>0.72</c:v>
                </c:pt>
                <c:pt idx="4">
                  <c:v>0.68</c:v>
                </c:pt>
                <c:pt idx="5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7E-47FC-95B4-B9EB696B10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34501007"/>
        <c:axId val="520078720"/>
      </c:barChart>
      <c:catAx>
        <c:axId val="1234501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0078720"/>
        <c:crosses val="autoZero"/>
        <c:auto val="1"/>
        <c:lblAlgn val="ctr"/>
        <c:lblOffset val="100"/>
        <c:noMultiLvlLbl val="0"/>
      </c:catAx>
      <c:valAx>
        <c:axId val="52007872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34501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webindex.com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1d71dbbbc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3" name="Google Shape;413;g11d71dbbbc0_0_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71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</a:pPr>
            <a:endParaRPr u="sng" dirty="0">
              <a:solidFill>
                <a:schemeClr val="hlink"/>
              </a:solidFill>
              <a:hlinkClick r:id="rId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B00C97-811A-4C64-B64C-2997F0408F55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396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2562ba6a45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1" name="Google Shape;1001;g2562ba6a45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They spend, on average, 2.8 hours a day connecting by way of a wide range of devices (phones / connected TVs / Smart Speakers / Cars / PlayStations and other gaming consoles /   They’re here to listen and watch their favorite creators across music and podcasts.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gfcb23e4239_0_1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" dirty="0">
                <a:latin typeface="DM Sans"/>
                <a:ea typeface="DM Sans"/>
                <a:cs typeface="DM Sans"/>
                <a:sym typeface="DM Sans"/>
              </a:rPr>
              <a:t>Our targeting options are extensive. You can reach your audience based on who they are, what they’re listening to, or when and how they are listening.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Streaming sounds like – music is like a mirror - It uniquely reflects who we are, what we’re doing, and how we’re feeling - </a:t>
            </a:r>
            <a:r>
              <a:rPr lang="en-GB" sz="900" dirty="0"/>
              <a:t>Even when we don’t share what we’re listening to publicly, it paints a picture of how we are really feeling and what we are doing in a given moment. Brands can have access to these moments and mindsets and be more relevant and contextual 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46" name="Google Shape;2146;gfcb23e4239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Google Shape;2536;g1545c5b0d0f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37" name="Google Shape;2537;g1545c5b0d0f_0_5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400"/>
          </a:p>
        </p:txBody>
      </p:sp>
    </p:spTree>
    <p:extLst>
      <p:ext uri="{BB962C8B-B14F-4D97-AF65-F5344CB8AC3E}">
        <p14:creationId xmlns:p14="http://schemas.microsoft.com/office/powerpoint/2010/main" val="15719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23b39765eb0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23b39765eb0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6384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23b39765eb0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23b39765eb0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0408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tx">
  <p:cSld name="TITLE_AND_BODY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YELLOW">
  <p:cSld name="13 grid right picture + 2 grid border YELLOW">
    <p:bg>
      <p:bgPr>
        <a:solidFill>
          <a:schemeClr val="accent1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88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88"/>
          <p:cNvSpPr>
            <a:spLocks noGrp="1"/>
          </p:cNvSpPr>
          <p:nvPr>
            <p:ph type="pic" idx="2"/>
          </p:nvPr>
        </p:nvSpPr>
        <p:spPr>
          <a:xfrm>
            <a:off x="4571925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 + border">
  <p:cSld name="Full picture + bord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>
            <a:spLocks noGrp="1"/>
          </p:cNvSpPr>
          <p:nvPr>
            <p:ph type="pic" idx="2"/>
          </p:nvPr>
        </p:nvSpPr>
        <p:spPr>
          <a:xfrm>
            <a:off x="304800" y="257175"/>
            <a:ext cx="8534400" cy="46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6" name="Google Shape;146;p33"/>
          <p:cNvSpPr txBox="1">
            <a:spLocks noGrp="1"/>
          </p:cNvSpPr>
          <p:nvPr>
            <p:ph type="body" idx="1"/>
          </p:nvPr>
        </p:nvSpPr>
        <p:spPr>
          <a:xfrm>
            <a:off x="609600" y="2200274"/>
            <a:ext cx="7848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4900"/>
              <a:buFont typeface="Helvetica Neue"/>
              <a:buNone/>
              <a:defRPr sz="4900" b="1"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607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divider">
  <p:cSld name="Standard divider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4"/>
          <p:cNvSpPr txBox="1">
            <a:spLocks noGrp="1"/>
          </p:cNvSpPr>
          <p:nvPr>
            <p:ph type="body" idx="1"/>
          </p:nvPr>
        </p:nvSpPr>
        <p:spPr>
          <a:xfrm>
            <a:off x="457200" y="1973579"/>
            <a:ext cx="8229600" cy="1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7958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bum picture">
  <p:cSld name="Album pictur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5"/>
          <p:cNvSpPr txBox="1">
            <a:spLocks noGrp="1"/>
          </p:cNvSpPr>
          <p:nvPr>
            <p:ph type="body" idx="1"/>
          </p:nvPr>
        </p:nvSpPr>
        <p:spPr>
          <a:xfrm>
            <a:off x="4876800" y="-1"/>
            <a:ext cx="42672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35"/>
          <p:cNvSpPr txBox="1">
            <a:spLocks noGrp="1"/>
          </p:cNvSpPr>
          <p:nvPr>
            <p:ph type="body" idx="2"/>
          </p:nvPr>
        </p:nvSpPr>
        <p:spPr>
          <a:xfrm>
            <a:off x="5486400" y="513754"/>
            <a:ext cx="3048000" cy="4629600"/>
          </a:xfrm>
          <a:prstGeom prst="rect">
            <a:avLst/>
          </a:prstGeom>
          <a:solidFill>
            <a:srgbClr val="FEFDF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5"/>
          <p:cNvSpPr txBox="1">
            <a:spLocks noGrp="1"/>
          </p:cNvSpPr>
          <p:nvPr>
            <p:ph type="body" idx="3"/>
          </p:nvPr>
        </p:nvSpPr>
        <p:spPr>
          <a:xfrm>
            <a:off x="457200" y="1800225"/>
            <a:ext cx="39624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5"/>
          <p:cNvSpPr txBox="1">
            <a:spLocks noGrp="1"/>
          </p:cNvSpPr>
          <p:nvPr>
            <p:ph type="body" idx="4"/>
          </p:nvPr>
        </p:nvSpPr>
        <p:spPr>
          <a:xfrm>
            <a:off x="457200" y="4762500"/>
            <a:ext cx="396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5"/>
          <p:cNvSpPr txBox="1">
            <a:spLocks noGrp="1"/>
          </p:cNvSpPr>
          <p:nvPr>
            <p:ph type="body" idx="5"/>
          </p:nvPr>
        </p:nvSpPr>
        <p:spPr>
          <a:xfrm>
            <a:off x="457200" y="351000"/>
            <a:ext cx="396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5"/>
          <p:cNvSpPr>
            <a:spLocks noGrp="1"/>
          </p:cNvSpPr>
          <p:nvPr>
            <p:ph type="pic" idx="6"/>
          </p:nvPr>
        </p:nvSpPr>
        <p:spPr>
          <a:xfrm>
            <a:off x="5769826" y="1285875"/>
            <a:ext cx="1143000" cy="114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6" name="Google Shape;156;p35"/>
          <p:cNvSpPr>
            <a:spLocks noGrp="1"/>
          </p:cNvSpPr>
          <p:nvPr>
            <p:ph type="pic" idx="7"/>
          </p:nvPr>
        </p:nvSpPr>
        <p:spPr>
          <a:xfrm>
            <a:off x="7107973" y="1285875"/>
            <a:ext cx="1143000" cy="114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7" name="Google Shape;157;p35"/>
          <p:cNvSpPr>
            <a:spLocks noGrp="1"/>
          </p:cNvSpPr>
          <p:nvPr>
            <p:ph type="pic" idx="8"/>
          </p:nvPr>
        </p:nvSpPr>
        <p:spPr>
          <a:xfrm>
            <a:off x="5769826" y="2571750"/>
            <a:ext cx="1143000" cy="114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8" name="Google Shape;158;p35"/>
          <p:cNvSpPr>
            <a:spLocks noGrp="1"/>
          </p:cNvSpPr>
          <p:nvPr>
            <p:ph type="pic" idx="9"/>
          </p:nvPr>
        </p:nvSpPr>
        <p:spPr>
          <a:xfrm>
            <a:off x="7107973" y="2571750"/>
            <a:ext cx="1143000" cy="114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9" name="Google Shape;159;p35"/>
          <p:cNvSpPr txBox="1">
            <a:spLocks noGrp="1"/>
          </p:cNvSpPr>
          <p:nvPr>
            <p:ph type="body" idx="13"/>
          </p:nvPr>
        </p:nvSpPr>
        <p:spPr>
          <a:xfrm>
            <a:off x="6279950" y="4191000"/>
            <a:ext cx="1461000" cy="667500"/>
          </a:xfrm>
          <a:prstGeom prst="rect">
            <a:avLst/>
          </a:prstGeom>
          <a:solidFill>
            <a:srgbClr val="FEFDF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0105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id - DO NOT USE">
  <p:cSld name="Grid - DO NOT US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36"/>
          <p:cNvGrpSpPr/>
          <p:nvPr/>
        </p:nvGrpSpPr>
        <p:grpSpPr>
          <a:xfrm>
            <a:off x="0" y="-1"/>
            <a:ext cx="9144000" cy="5143500"/>
            <a:chOff x="0" y="0"/>
            <a:chExt cx="12192000" cy="6858000"/>
          </a:xfrm>
        </p:grpSpPr>
        <p:cxnSp>
          <p:nvCxnSpPr>
            <p:cNvPr id="162" name="Google Shape;162;p36"/>
            <p:cNvCxnSpPr/>
            <p:nvPr/>
          </p:nvCxnSpPr>
          <p:spPr>
            <a:xfrm>
              <a:off x="635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3" name="Google Shape;163;p36"/>
            <p:cNvCxnSpPr/>
            <p:nvPr/>
          </p:nvCxnSpPr>
          <p:spPr>
            <a:xfrm>
              <a:off x="41232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4" name="Google Shape;164;p36"/>
            <p:cNvCxnSpPr/>
            <p:nvPr/>
          </p:nvCxnSpPr>
          <p:spPr>
            <a:xfrm>
              <a:off x="81830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5" name="Google Shape;165;p36"/>
            <p:cNvCxnSpPr/>
            <p:nvPr/>
          </p:nvCxnSpPr>
          <p:spPr>
            <a:xfrm>
              <a:off x="122428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6" name="Google Shape;166;p36"/>
            <p:cNvCxnSpPr/>
            <p:nvPr/>
          </p:nvCxnSpPr>
          <p:spPr>
            <a:xfrm>
              <a:off x="163025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7" name="Google Shape;167;p36"/>
            <p:cNvCxnSpPr/>
            <p:nvPr/>
          </p:nvCxnSpPr>
          <p:spPr>
            <a:xfrm>
              <a:off x="203623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8" name="Google Shape;168;p36"/>
            <p:cNvCxnSpPr/>
            <p:nvPr/>
          </p:nvCxnSpPr>
          <p:spPr>
            <a:xfrm>
              <a:off x="244221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69" name="Google Shape;169;p36"/>
            <p:cNvCxnSpPr/>
            <p:nvPr/>
          </p:nvCxnSpPr>
          <p:spPr>
            <a:xfrm>
              <a:off x="284818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0" name="Google Shape;170;p36"/>
            <p:cNvCxnSpPr/>
            <p:nvPr/>
          </p:nvCxnSpPr>
          <p:spPr>
            <a:xfrm>
              <a:off x="325416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1" name="Google Shape;171;p36"/>
            <p:cNvCxnSpPr/>
            <p:nvPr/>
          </p:nvCxnSpPr>
          <p:spPr>
            <a:xfrm>
              <a:off x="366014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2" name="Google Shape;172;p36"/>
            <p:cNvCxnSpPr/>
            <p:nvPr/>
          </p:nvCxnSpPr>
          <p:spPr>
            <a:xfrm>
              <a:off x="406611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3" name="Google Shape;173;p36"/>
            <p:cNvCxnSpPr/>
            <p:nvPr/>
          </p:nvCxnSpPr>
          <p:spPr>
            <a:xfrm>
              <a:off x="447209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36"/>
            <p:cNvCxnSpPr/>
            <p:nvPr/>
          </p:nvCxnSpPr>
          <p:spPr>
            <a:xfrm>
              <a:off x="487807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5" name="Google Shape;175;p36"/>
            <p:cNvCxnSpPr/>
            <p:nvPr/>
          </p:nvCxnSpPr>
          <p:spPr>
            <a:xfrm>
              <a:off x="528404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6" name="Google Shape;176;p36"/>
            <p:cNvCxnSpPr/>
            <p:nvPr/>
          </p:nvCxnSpPr>
          <p:spPr>
            <a:xfrm>
              <a:off x="569002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7" name="Google Shape;177;p36"/>
            <p:cNvCxnSpPr/>
            <p:nvPr/>
          </p:nvCxnSpPr>
          <p:spPr>
            <a:xfrm>
              <a:off x="609600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8" name="Google Shape;178;p36"/>
            <p:cNvCxnSpPr/>
            <p:nvPr/>
          </p:nvCxnSpPr>
          <p:spPr>
            <a:xfrm>
              <a:off x="650197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9" name="Google Shape;179;p36"/>
            <p:cNvCxnSpPr/>
            <p:nvPr/>
          </p:nvCxnSpPr>
          <p:spPr>
            <a:xfrm>
              <a:off x="690795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0" name="Google Shape;180;p36"/>
            <p:cNvCxnSpPr/>
            <p:nvPr/>
          </p:nvCxnSpPr>
          <p:spPr>
            <a:xfrm>
              <a:off x="771990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1" name="Google Shape;181;p36"/>
            <p:cNvCxnSpPr/>
            <p:nvPr/>
          </p:nvCxnSpPr>
          <p:spPr>
            <a:xfrm>
              <a:off x="731393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2" name="Google Shape;182;p36"/>
            <p:cNvCxnSpPr/>
            <p:nvPr/>
          </p:nvCxnSpPr>
          <p:spPr>
            <a:xfrm>
              <a:off x="812588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3" name="Google Shape;183;p36"/>
            <p:cNvCxnSpPr/>
            <p:nvPr/>
          </p:nvCxnSpPr>
          <p:spPr>
            <a:xfrm>
              <a:off x="853186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4" name="Google Shape;184;p36"/>
            <p:cNvCxnSpPr/>
            <p:nvPr/>
          </p:nvCxnSpPr>
          <p:spPr>
            <a:xfrm>
              <a:off x="893783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5" name="Google Shape;185;p36"/>
            <p:cNvCxnSpPr/>
            <p:nvPr/>
          </p:nvCxnSpPr>
          <p:spPr>
            <a:xfrm>
              <a:off x="934381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6" name="Google Shape;186;p36"/>
            <p:cNvCxnSpPr/>
            <p:nvPr/>
          </p:nvCxnSpPr>
          <p:spPr>
            <a:xfrm>
              <a:off x="974979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7" name="Google Shape;187;p36"/>
            <p:cNvCxnSpPr/>
            <p:nvPr/>
          </p:nvCxnSpPr>
          <p:spPr>
            <a:xfrm>
              <a:off x="1015576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8" name="Google Shape;188;p36"/>
            <p:cNvCxnSpPr/>
            <p:nvPr/>
          </p:nvCxnSpPr>
          <p:spPr>
            <a:xfrm>
              <a:off x="1056174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9" name="Google Shape;189;p36"/>
            <p:cNvCxnSpPr/>
            <p:nvPr/>
          </p:nvCxnSpPr>
          <p:spPr>
            <a:xfrm>
              <a:off x="1096772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0" name="Google Shape;190;p36"/>
            <p:cNvCxnSpPr/>
            <p:nvPr/>
          </p:nvCxnSpPr>
          <p:spPr>
            <a:xfrm>
              <a:off x="1137369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1" name="Google Shape;191;p36"/>
            <p:cNvCxnSpPr/>
            <p:nvPr/>
          </p:nvCxnSpPr>
          <p:spPr>
            <a:xfrm>
              <a:off x="1177967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2" name="Google Shape;192;p36"/>
            <p:cNvCxnSpPr/>
            <p:nvPr/>
          </p:nvCxnSpPr>
          <p:spPr>
            <a:xfrm>
              <a:off x="1218565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3" name="Google Shape;193;p36"/>
            <p:cNvCxnSpPr/>
            <p:nvPr/>
          </p:nvCxnSpPr>
          <p:spPr>
            <a:xfrm>
              <a:off x="0" y="34861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4" name="Google Shape;194;p36"/>
            <p:cNvCxnSpPr/>
            <p:nvPr/>
          </p:nvCxnSpPr>
          <p:spPr>
            <a:xfrm>
              <a:off x="0" y="69088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5" name="Google Shape;195;p36"/>
            <p:cNvCxnSpPr/>
            <p:nvPr/>
          </p:nvCxnSpPr>
          <p:spPr>
            <a:xfrm>
              <a:off x="0" y="103314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6" name="Google Shape;196;p36"/>
            <p:cNvCxnSpPr/>
            <p:nvPr/>
          </p:nvCxnSpPr>
          <p:spPr>
            <a:xfrm>
              <a:off x="0" y="137541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7" name="Google Shape;197;p36"/>
            <p:cNvCxnSpPr/>
            <p:nvPr/>
          </p:nvCxnSpPr>
          <p:spPr>
            <a:xfrm>
              <a:off x="0" y="171767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8" name="Google Shape;198;p36"/>
            <p:cNvCxnSpPr/>
            <p:nvPr/>
          </p:nvCxnSpPr>
          <p:spPr>
            <a:xfrm>
              <a:off x="0" y="205993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9" name="Google Shape;199;p36"/>
            <p:cNvCxnSpPr/>
            <p:nvPr/>
          </p:nvCxnSpPr>
          <p:spPr>
            <a:xfrm>
              <a:off x="0" y="240220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0" name="Google Shape;200;p36"/>
            <p:cNvCxnSpPr/>
            <p:nvPr/>
          </p:nvCxnSpPr>
          <p:spPr>
            <a:xfrm>
              <a:off x="0" y="274447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1" name="Google Shape;201;p36"/>
            <p:cNvCxnSpPr/>
            <p:nvPr/>
          </p:nvCxnSpPr>
          <p:spPr>
            <a:xfrm>
              <a:off x="0" y="308673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2" name="Google Shape;202;p36"/>
            <p:cNvCxnSpPr/>
            <p:nvPr/>
          </p:nvCxnSpPr>
          <p:spPr>
            <a:xfrm>
              <a:off x="0" y="342900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3" name="Google Shape;203;p36"/>
            <p:cNvCxnSpPr/>
            <p:nvPr/>
          </p:nvCxnSpPr>
          <p:spPr>
            <a:xfrm>
              <a:off x="0" y="377126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4" name="Google Shape;204;p36"/>
            <p:cNvCxnSpPr/>
            <p:nvPr/>
          </p:nvCxnSpPr>
          <p:spPr>
            <a:xfrm>
              <a:off x="0" y="411352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5" name="Google Shape;205;p36"/>
            <p:cNvCxnSpPr/>
            <p:nvPr/>
          </p:nvCxnSpPr>
          <p:spPr>
            <a:xfrm>
              <a:off x="0" y="445579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6" name="Google Shape;206;p36"/>
            <p:cNvCxnSpPr/>
            <p:nvPr/>
          </p:nvCxnSpPr>
          <p:spPr>
            <a:xfrm>
              <a:off x="0" y="514032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7" name="Google Shape;207;p36"/>
            <p:cNvCxnSpPr/>
            <p:nvPr/>
          </p:nvCxnSpPr>
          <p:spPr>
            <a:xfrm>
              <a:off x="0" y="582485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8" name="Google Shape;208;p36"/>
            <p:cNvCxnSpPr/>
            <p:nvPr/>
          </p:nvCxnSpPr>
          <p:spPr>
            <a:xfrm>
              <a:off x="0" y="479805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9" name="Google Shape;209;p36"/>
            <p:cNvCxnSpPr/>
            <p:nvPr/>
          </p:nvCxnSpPr>
          <p:spPr>
            <a:xfrm>
              <a:off x="0" y="616712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0" name="Google Shape;210;p36"/>
            <p:cNvCxnSpPr/>
            <p:nvPr/>
          </p:nvCxnSpPr>
          <p:spPr>
            <a:xfrm>
              <a:off x="0" y="650938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1" name="Google Shape;211;p36"/>
            <p:cNvCxnSpPr/>
            <p:nvPr/>
          </p:nvCxnSpPr>
          <p:spPr>
            <a:xfrm>
              <a:off x="0" y="548259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2" name="Google Shape;212;p36"/>
            <p:cNvCxnSpPr/>
            <p:nvPr/>
          </p:nvCxnSpPr>
          <p:spPr>
            <a:xfrm>
              <a:off x="0" y="685165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3" name="Google Shape;213;p36"/>
            <p:cNvCxnSpPr/>
            <p:nvPr/>
          </p:nvCxnSpPr>
          <p:spPr>
            <a:xfrm>
              <a:off x="0" y="635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050042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6" name="Google Shape;216;p3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7" name="Google Shape;217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89042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23834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1pPr>
            <a:lvl2pPr marL="914355" lvl="1" indent="-323834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2pPr>
            <a:lvl3pPr marL="1371532" lvl="2" indent="-323834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3pPr>
            <a:lvl4pPr marL="1828709" lvl="3" indent="-323834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4pPr>
            <a:lvl5pPr marL="2285886" lvl="4" indent="-323834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5pPr>
            <a:lvl6pPr marL="2743064" lvl="5" indent="-323834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6pPr>
            <a:lvl7pPr marL="3200240" lvl="6" indent="-323834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7pPr>
            <a:lvl8pPr marL="3657418" lvl="7" indent="-323834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8pPr>
            <a:lvl9pPr marL="4114595" lvl="8" indent="-323834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702880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9AEFE1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2143120" y="1888872"/>
            <a:ext cx="7000860" cy="32546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g object 18"/>
          <p:cNvSpPr/>
          <p:nvPr/>
        </p:nvSpPr>
        <p:spPr>
          <a:xfrm>
            <a:off x="502919" y="594359"/>
            <a:ext cx="6217912" cy="1441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g object 19"/>
          <p:cNvSpPr/>
          <p:nvPr/>
        </p:nvSpPr>
        <p:spPr>
          <a:xfrm>
            <a:off x="7315134" y="4229091"/>
            <a:ext cx="1828800" cy="914400"/>
          </a:xfrm>
          <a:custGeom>
            <a:avLst/>
            <a:gdLst/>
            <a:ahLst/>
            <a:cxnLst/>
            <a:rect l="l" t="t" r="r" b="b"/>
            <a:pathLst>
              <a:path w="1828800" h="914400">
                <a:moveTo>
                  <a:pt x="1828796" y="914398"/>
                </a:moveTo>
                <a:lnTo>
                  <a:pt x="0" y="914398"/>
                </a:lnTo>
                <a:lnTo>
                  <a:pt x="0" y="0"/>
                </a:lnTo>
                <a:lnTo>
                  <a:pt x="1828796" y="0"/>
                </a:lnTo>
                <a:lnTo>
                  <a:pt x="1828796" y="914398"/>
                </a:lnTo>
                <a:close/>
              </a:path>
            </a:pathLst>
          </a:custGeom>
          <a:solidFill>
            <a:srgbClr val="724D8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90223" y="2172957"/>
            <a:ext cx="8163552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1"/>
            <a:ext cx="6400800" cy="12772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7783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3099" y="909207"/>
            <a:ext cx="3225165" cy="769490"/>
          </a:xfrm>
        </p:spPr>
        <p:txBody>
          <a:bodyPr lIns="0" tIns="0" rIns="0" bIns="0"/>
          <a:lstStyle>
            <a:lvl1pPr>
              <a:defRPr sz="5000" b="1" i="0">
                <a:solidFill>
                  <a:srgbClr val="9AEFE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5288" y="1175350"/>
            <a:ext cx="8253425" cy="1277177"/>
          </a:xfrm>
        </p:spPr>
        <p:txBody>
          <a:bodyPr lIns="0" tIns="0" rIns="0" bIns="0"/>
          <a:lstStyle>
            <a:lvl1pPr>
              <a:defRPr sz="8300" b="1" i="0">
                <a:solidFill>
                  <a:srgbClr val="724D8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834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3389629" cy="5143500"/>
          </a:xfrm>
          <a:custGeom>
            <a:avLst/>
            <a:gdLst/>
            <a:ahLst/>
            <a:cxnLst/>
            <a:rect l="l" t="t" r="r" b="b"/>
            <a:pathLst>
              <a:path w="3389629" h="5143500">
                <a:moveTo>
                  <a:pt x="3389393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3389393" y="0"/>
                </a:lnTo>
                <a:lnTo>
                  <a:pt x="3389393" y="5143489"/>
                </a:lnTo>
                <a:close/>
              </a:path>
            </a:pathLst>
          </a:custGeom>
          <a:solidFill>
            <a:srgbClr val="724D8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3099" y="909207"/>
            <a:ext cx="3225165" cy="769490"/>
          </a:xfrm>
        </p:spPr>
        <p:txBody>
          <a:bodyPr lIns="0" tIns="0" rIns="0" bIns="0"/>
          <a:lstStyle>
            <a:lvl1pPr>
              <a:defRPr sz="5000" b="1" i="0">
                <a:solidFill>
                  <a:srgbClr val="9AEFE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12772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12772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68625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81" y="5143489"/>
                </a:moveTo>
                <a:lnTo>
                  <a:pt x="0" y="5143489"/>
                </a:lnTo>
                <a:lnTo>
                  <a:pt x="0" y="0"/>
                </a:lnTo>
                <a:lnTo>
                  <a:pt x="9143981" y="0"/>
                </a:lnTo>
                <a:lnTo>
                  <a:pt x="9143981" y="5143489"/>
                </a:lnTo>
                <a:close/>
              </a:path>
            </a:pathLst>
          </a:custGeom>
          <a:solidFill>
            <a:srgbClr val="724D85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3099" y="909207"/>
            <a:ext cx="3225165" cy="769490"/>
          </a:xfrm>
        </p:spPr>
        <p:txBody>
          <a:bodyPr lIns="0" tIns="0" rIns="0" bIns="0"/>
          <a:lstStyle>
            <a:lvl1pPr>
              <a:defRPr sz="5000" b="1" i="0">
                <a:solidFill>
                  <a:srgbClr val="9AEFE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74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PINK">
  <p:cSld name="13 grid right picture + 2 grid border PINK">
    <p:bg>
      <p:bgPr>
        <a:solidFill>
          <a:schemeClr val="accent1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89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6" name="Google Shape;416;p89"/>
          <p:cNvSpPr>
            <a:spLocks noGrp="1"/>
          </p:cNvSpPr>
          <p:nvPr>
            <p:ph type="pic" idx="2"/>
          </p:nvPr>
        </p:nvSpPr>
        <p:spPr>
          <a:xfrm>
            <a:off x="4571925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50074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tx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5798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">
  <p:cSld name="Full picture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9" name="Google Shape;229;p19"/>
          <p:cNvSpPr txBox="1">
            <a:spLocks noGrp="1"/>
          </p:cNvSpPr>
          <p:nvPr>
            <p:ph type="body" idx="1"/>
          </p:nvPr>
        </p:nvSpPr>
        <p:spPr>
          <a:xfrm>
            <a:off x="609600" y="2200274"/>
            <a:ext cx="7848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4900"/>
              <a:buFont typeface="Helvetica Neue"/>
              <a:buNone/>
              <a:defRPr sz="4900" b="1"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3055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Blank 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7136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"/>
          <p:cNvSpPr txBox="1">
            <a:spLocks noGrp="1"/>
          </p:cNvSpPr>
          <p:nvPr>
            <p:ph type="body" idx="1"/>
          </p:nvPr>
        </p:nvSpPr>
        <p:spPr>
          <a:xfrm>
            <a:off x="457200" y="1290376"/>
            <a:ext cx="8229600" cy="3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8229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7941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 1">
  <p:cSld name="Full picture 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3"/>
          <p:cNvSpPr txBox="1">
            <a:spLocks noGrp="1"/>
          </p:cNvSpPr>
          <p:nvPr>
            <p:ph type="title"/>
          </p:nvPr>
        </p:nvSpPr>
        <p:spPr>
          <a:xfrm>
            <a:off x="609600" y="1104009"/>
            <a:ext cx="7848600" cy="29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4900"/>
              <a:buFont typeface="Helvetica Neue"/>
              <a:buNone/>
              <a:defRPr sz="4900">
                <a:solidFill>
                  <a:srgbClr val="191414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3"/>
          <p:cNvSpPr txBox="1">
            <a:spLocks noGrp="1"/>
          </p:cNvSpPr>
          <p:nvPr>
            <p:ph type="sldNum" idx="12"/>
          </p:nvPr>
        </p:nvSpPr>
        <p:spPr>
          <a:xfrm>
            <a:off x="8373677" y="4836557"/>
            <a:ext cx="141600" cy="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496085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AQUA">
  <p:cSld name="Cover 1: 13 grid right picture AQUA">
    <p:bg>
      <p:bgPr>
        <a:solidFill>
          <a:schemeClr val="accent3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24"/>
          <p:cNvSpPr>
            <a:spLocks noGrp="1"/>
          </p:cNvSpPr>
          <p:nvPr>
            <p:ph type="pic" idx="2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5" name="Google Shape;245;p24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24"/>
          <p:cNvSpPr txBox="1">
            <a:spLocks noGrp="1"/>
          </p:cNvSpPr>
          <p:nvPr>
            <p:ph type="body" idx="3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24"/>
          <p:cNvSpPr/>
          <p:nvPr/>
        </p:nvSpPr>
        <p:spPr>
          <a:xfrm>
            <a:off x="6096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158106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YELLOW">
  <p:cSld name="Cover 1: 13 grid right picture YELLOW">
    <p:bg>
      <p:bgPr>
        <a:solidFill>
          <a:schemeClr val="accent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5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25"/>
          <p:cNvSpPr>
            <a:spLocks noGrp="1"/>
          </p:cNvSpPr>
          <p:nvPr>
            <p:ph type="pic" idx="2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51" name="Google Shape;251;p25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25"/>
          <p:cNvSpPr txBox="1">
            <a:spLocks noGrp="1"/>
          </p:cNvSpPr>
          <p:nvPr>
            <p:ph type="body" idx="3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25"/>
          <p:cNvSpPr/>
          <p:nvPr/>
        </p:nvSpPr>
        <p:spPr>
          <a:xfrm>
            <a:off x="6096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533409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PINK">
  <p:cSld name="Cover 1: 13 grid right picture PINK">
    <p:bg>
      <p:bgPr>
        <a:solidFill>
          <a:schemeClr val="accent4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6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26"/>
          <p:cNvSpPr>
            <a:spLocks noGrp="1"/>
          </p:cNvSpPr>
          <p:nvPr>
            <p:ph type="pic" idx="2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57" name="Google Shape;257;p26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26"/>
          <p:cNvSpPr txBox="1">
            <a:spLocks noGrp="1"/>
          </p:cNvSpPr>
          <p:nvPr>
            <p:ph type="body" idx="3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26"/>
          <p:cNvSpPr/>
          <p:nvPr/>
        </p:nvSpPr>
        <p:spPr>
          <a:xfrm>
            <a:off x="6096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30249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CITRIC">
  <p:cSld name="Cover 1: 13 grid right picture CITRIC">
    <p:bg>
      <p:bgPr>
        <a:solidFill>
          <a:schemeClr val="accent5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p27"/>
          <p:cNvSpPr>
            <a:spLocks noGrp="1"/>
          </p:cNvSpPr>
          <p:nvPr>
            <p:ph type="pic" idx="2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3" name="Google Shape;263;p27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27"/>
          <p:cNvSpPr txBox="1">
            <a:spLocks noGrp="1"/>
          </p:cNvSpPr>
          <p:nvPr>
            <p:ph type="body" idx="3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27"/>
          <p:cNvSpPr/>
          <p:nvPr/>
        </p:nvSpPr>
        <p:spPr>
          <a:xfrm>
            <a:off x="6096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7901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CITRIC">
  <p:cSld name="13 grid right picture + 2 grid border CITRIC">
    <p:bg>
      <p:bgPr>
        <a:solidFill>
          <a:schemeClr val="accent1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90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9" name="Google Shape;419;p90"/>
          <p:cNvSpPr>
            <a:spLocks noGrp="1"/>
          </p:cNvSpPr>
          <p:nvPr>
            <p:ph type="pic" idx="2"/>
          </p:nvPr>
        </p:nvSpPr>
        <p:spPr>
          <a:xfrm>
            <a:off x="4571925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: 16 grid left picture AQUA">
  <p:cSld name="Cover 2: 16 grid left picture AQUA">
    <p:bg>
      <p:bgPr>
        <a:solidFill>
          <a:schemeClr val="accen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8"/>
          <p:cNvSpPr>
            <a:spLocks noGrp="1"/>
          </p:cNvSpPr>
          <p:nvPr>
            <p:ph type="pic" idx="2"/>
          </p:nvPr>
        </p:nvSpPr>
        <p:spPr>
          <a:xfrm>
            <a:off x="0" y="0"/>
            <a:ext cx="48768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8" name="Google Shape;268;p28"/>
          <p:cNvSpPr txBox="1">
            <a:spLocks noGrp="1"/>
          </p:cNvSpPr>
          <p:nvPr>
            <p:ph type="body" idx="1"/>
          </p:nvPr>
        </p:nvSpPr>
        <p:spPr>
          <a:xfrm>
            <a:off x="5334000" y="1028700"/>
            <a:ext cx="33528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28"/>
          <p:cNvSpPr txBox="1">
            <a:spLocks noGrp="1"/>
          </p:cNvSpPr>
          <p:nvPr>
            <p:ph type="body" idx="3"/>
          </p:nvPr>
        </p:nvSpPr>
        <p:spPr>
          <a:xfrm>
            <a:off x="5334000" y="4114800"/>
            <a:ext cx="3352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Helvetica Neue"/>
              <a:buNone/>
              <a:defRPr sz="1900">
                <a:solidFill>
                  <a:schemeClr val="accent3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1689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: 16 grid left picture YELLOW">
  <p:cSld name="Cover 2: 16 grid left picture YELLOW">
    <p:bg>
      <p:bgPr>
        <a:solidFill>
          <a:schemeClr val="accen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"/>
          <p:cNvSpPr>
            <a:spLocks noGrp="1"/>
          </p:cNvSpPr>
          <p:nvPr>
            <p:ph type="pic" idx="2"/>
          </p:nvPr>
        </p:nvSpPr>
        <p:spPr>
          <a:xfrm>
            <a:off x="0" y="0"/>
            <a:ext cx="48768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2" name="Google Shape;272;p29"/>
          <p:cNvSpPr txBox="1">
            <a:spLocks noGrp="1"/>
          </p:cNvSpPr>
          <p:nvPr>
            <p:ph type="body" idx="1"/>
          </p:nvPr>
        </p:nvSpPr>
        <p:spPr>
          <a:xfrm>
            <a:off x="5334000" y="1028700"/>
            <a:ext cx="33528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29"/>
          <p:cNvSpPr txBox="1">
            <a:spLocks noGrp="1"/>
          </p:cNvSpPr>
          <p:nvPr>
            <p:ph type="body" idx="3"/>
          </p:nvPr>
        </p:nvSpPr>
        <p:spPr>
          <a:xfrm>
            <a:off x="5334000" y="4114800"/>
            <a:ext cx="3352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Helvetica Neue"/>
              <a:buNone/>
              <a:defRPr sz="1900">
                <a:solidFill>
                  <a:schemeClr val="accent2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8920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: 16 grid left picture CITRIC">
  <p:cSld name="Cover 2: 16 grid left picture CITRIC">
    <p:bg>
      <p:bgPr>
        <a:solidFill>
          <a:schemeClr val="accen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"/>
          <p:cNvSpPr>
            <a:spLocks noGrp="1"/>
          </p:cNvSpPr>
          <p:nvPr>
            <p:ph type="pic" idx="2"/>
          </p:nvPr>
        </p:nvSpPr>
        <p:spPr>
          <a:xfrm>
            <a:off x="0" y="0"/>
            <a:ext cx="48768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6" name="Google Shape;276;p30"/>
          <p:cNvSpPr txBox="1">
            <a:spLocks noGrp="1"/>
          </p:cNvSpPr>
          <p:nvPr>
            <p:ph type="body" idx="1"/>
          </p:nvPr>
        </p:nvSpPr>
        <p:spPr>
          <a:xfrm>
            <a:off x="5334000" y="1028700"/>
            <a:ext cx="33528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30"/>
          <p:cNvSpPr txBox="1">
            <a:spLocks noGrp="1"/>
          </p:cNvSpPr>
          <p:nvPr>
            <p:ph type="body" idx="3"/>
          </p:nvPr>
        </p:nvSpPr>
        <p:spPr>
          <a:xfrm>
            <a:off x="5334000" y="4114800"/>
            <a:ext cx="3352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900"/>
              <a:buFont typeface="Helvetica Neue"/>
              <a:buNone/>
              <a:defRPr sz="1900">
                <a:solidFill>
                  <a:schemeClr val="accent5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5087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AQUA">
  <p:cSld name="13 grid right picture + 2 grid border AQUA">
    <p:bg>
      <p:bgPr>
        <a:solidFill>
          <a:schemeClr val="accen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1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0" name="Google Shape;280;p31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38854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YELLOW">
  <p:cSld name="13 grid right picture + 2 grid border YELLOW">
    <p:bg>
      <p:bgPr>
        <a:solidFill>
          <a:schemeClr val="accen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2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32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61618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PINK">
  <p:cSld name="13 grid right picture + 2 grid border PINK">
    <p:bg>
      <p:bgPr>
        <a:solidFill>
          <a:schemeClr val="accen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3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6" name="Google Shape;286;p33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36270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CITRIC">
  <p:cSld name="13 grid right picture + 2 grid border CITRIC">
    <p:bg>
      <p:bgPr>
        <a:solidFill>
          <a:schemeClr val="accen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p34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84136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AQUA">
  <p:cSld name="Cover 4: 11 grid left picture + 2 grid border AQUA">
    <p:bg>
      <p:bgPr>
        <a:solidFill>
          <a:schemeClr val="accent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2" name="Google Shape;292;p35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3" name="Google Shape;293;p35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A9A"/>
              </a:buClr>
              <a:buSzPts val="1900"/>
              <a:buFont typeface="Helvetica Neue"/>
              <a:buNone/>
              <a:defRPr sz="1900">
                <a:solidFill>
                  <a:srgbClr val="EF9A9A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35"/>
          <p:cNvSpPr txBox="1">
            <a:spLocks noGrp="1"/>
          </p:cNvSpPr>
          <p:nvPr>
            <p:ph type="body" idx="3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35"/>
          <p:cNvSpPr/>
          <p:nvPr/>
        </p:nvSpPr>
        <p:spPr>
          <a:xfrm>
            <a:off x="45720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232440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YELLOW">
  <p:cSld name="Cover 4: 11 grid left picture + 2 grid border YELLOW">
    <p:bg>
      <p:bgPr>
        <a:solidFill>
          <a:schemeClr val="accent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8" name="Google Shape;298;p36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9" name="Google Shape;299;p36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Helvetica Neue"/>
              <a:buNone/>
              <a:defRPr sz="1900">
                <a:solidFill>
                  <a:schemeClr val="accent2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36"/>
          <p:cNvSpPr txBox="1">
            <a:spLocks noGrp="1"/>
          </p:cNvSpPr>
          <p:nvPr>
            <p:ph type="body" idx="3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36"/>
          <p:cNvSpPr/>
          <p:nvPr/>
        </p:nvSpPr>
        <p:spPr>
          <a:xfrm>
            <a:off x="45720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66617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PINK">
  <p:cSld name="Cover 4: 11 grid left picture + 2 grid border PINK">
    <p:bg>
      <p:bgPr>
        <a:solidFill>
          <a:schemeClr val="accen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37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5" name="Google Shape;305;p37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900"/>
              <a:buFont typeface="Helvetica Neue"/>
              <a:buNone/>
              <a:defRPr sz="1900">
                <a:solidFill>
                  <a:schemeClr val="accent4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37"/>
          <p:cNvSpPr txBox="1">
            <a:spLocks noGrp="1"/>
          </p:cNvSpPr>
          <p:nvPr>
            <p:ph type="body" idx="3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37"/>
          <p:cNvSpPr/>
          <p:nvPr/>
        </p:nvSpPr>
        <p:spPr>
          <a:xfrm>
            <a:off x="45720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61729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AQUA">
  <p:cSld name="Cover 4: 11 grid left picture + 2 grid border AQUA">
    <p:bg>
      <p:bgPr>
        <a:solidFill>
          <a:schemeClr val="accent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91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2" name="Google Shape;422;p91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Helvetica Neue"/>
              <a:buNone/>
              <a:defRPr sz="1900">
                <a:solidFill>
                  <a:schemeClr val="accent3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91"/>
          <p:cNvSpPr txBox="1">
            <a:spLocks noGrp="1"/>
          </p:cNvSpPr>
          <p:nvPr>
            <p:ph type="body" idx="2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4" name="Google Shape;424;p91"/>
          <p:cNvSpPr>
            <a:spLocks noGrp="1"/>
          </p:cNvSpPr>
          <p:nvPr>
            <p:ph type="pic" idx="3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CITRIC">
  <p:cSld name="Cover 4: 11 grid left picture + 2 grid border CITRIC">
    <p:bg>
      <p:bgPr>
        <a:solidFill>
          <a:schemeClr val="accent1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8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0" name="Google Shape;310;p38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1" name="Google Shape;311;p38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900"/>
              <a:buFont typeface="Helvetica Neue"/>
              <a:buNone/>
              <a:defRPr sz="1900">
                <a:solidFill>
                  <a:schemeClr val="accent5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38"/>
          <p:cNvSpPr txBox="1">
            <a:spLocks noGrp="1"/>
          </p:cNvSpPr>
          <p:nvPr>
            <p:ph type="body" idx="3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38"/>
          <p:cNvSpPr/>
          <p:nvPr/>
        </p:nvSpPr>
        <p:spPr>
          <a:xfrm>
            <a:off x="45720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064780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LAVENDER">
  <p:cSld name="13 grid right picture + 2 grid border LAVENDER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" name="Google Shape;316;p39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78088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left picture + 2 grid border LAVENDER">
  <p:cSld name="13 grid left picture + 2 grid border LAVENDER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/>
          <p:nvPr/>
        </p:nvSpPr>
        <p:spPr>
          <a:xfrm>
            <a:off x="0" y="-1"/>
            <a:ext cx="2590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9" name="Google Shape;319;p40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9624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96650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half picture">
  <p:cSld name="Left half picture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1"/>
          <p:cNvSpPr txBox="1">
            <a:spLocks noGrp="1"/>
          </p:cNvSpPr>
          <p:nvPr>
            <p:ph type="body" idx="1"/>
          </p:nvPr>
        </p:nvSpPr>
        <p:spPr>
          <a:xfrm>
            <a:off x="4876800" y="1800225"/>
            <a:ext cx="39624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41"/>
          <p:cNvSpPr txBox="1">
            <a:spLocks noGrp="1"/>
          </p:cNvSpPr>
          <p:nvPr>
            <p:ph type="body" idx="2"/>
          </p:nvPr>
        </p:nvSpPr>
        <p:spPr>
          <a:xfrm>
            <a:off x="4876800" y="4762500"/>
            <a:ext cx="396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p41"/>
          <p:cNvSpPr txBox="1">
            <a:spLocks noGrp="1"/>
          </p:cNvSpPr>
          <p:nvPr>
            <p:ph type="body" idx="3"/>
          </p:nvPr>
        </p:nvSpPr>
        <p:spPr>
          <a:xfrm>
            <a:off x="4876800" y="351000"/>
            <a:ext cx="396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41"/>
          <p:cNvSpPr>
            <a:spLocks noGrp="1"/>
          </p:cNvSpPr>
          <p:nvPr>
            <p:ph type="pic" idx="4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72822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1/3 picture + border">
  <p:cSld name="Right 1/3 picture + bord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2"/>
          <p:cNvSpPr>
            <a:spLocks noGrp="1"/>
          </p:cNvSpPr>
          <p:nvPr>
            <p:ph type="pic" idx="2"/>
          </p:nvPr>
        </p:nvSpPr>
        <p:spPr>
          <a:xfrm>
            <a:off x="6091758" y="257175"/>
            <a:ext cx="2747400" cy="46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7" name="Google Shape;327;p42"/>
          <p:cNvSpPr txBox="1">
            <a:spLocks noGrp="1"/>
          </p:cNvSpPr>
          <p:nvPr>
            <p:ph type="body" idx="1"/>
          </p:nvPr>
        </p:nvSpPr>
        <p:spPr>
          <a:xfrm>
            <a:off x="457200" y="1285875"/>
            <a:ext cx="51792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42"/>
          <p:cNvSpPr txBox="1">
            <a:spLocks noGrp="1"/>
          </p:cNvSpPr>
          <p:nvPr>
            <p:ph type="body" idx="3"/>
          </p:nvPr>
        </p:nvSpPr>
        <p:spPr>
          <a:xfrm>
            <a:off x="457200" y="4762500"/>
            <a:ext cx="51792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42"/>
          <p:cNvSpPr txBox="1">
            <a:spLocks noGrp="1"/>
          </p:cNvSpPr>
          <p:nvPr>
            <p:ph type="body" idx="4"/>
          </p:nvPr>
        </p:nvSpPr>
        <p:spPr>
          <a:xfrm>
            <a:off x="457200" y="351000"/>
            <a:ext cx="5179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6439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1/3 picture + border">
  <p:cSld name="Left 1/3 picture + border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"/>
          <p:cNvSpPr txBox="1">
            <a:spLocks noGrp="1"/>
          </p:cNvSpPr>
          <p:nvPr>
            <p:ph type="body" idx="1"/>
          </p:nvPr>
        </p:nvSpPr>
        <p:spPr>
          <a:xfrm>
            <a:off x="3357563" y="1285875"/>
            <a:ext cx="54816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3"/>
          <p:cNvSpPr txBox="1">
            <a:spLocks noGrp="1"/>
          </p:cNvSpPr>
          <p:nvPr>
            <p:ph type="body" idx="2"/>
          </p:nvPr>
        </p:nvSpPr>
        <p:spPr>
          <a:xfrm>
            <a:off x="3348038" y="4762500"/>
            <a:ext cx="5481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43"/>
          <p:cNvSpPr>
            <a:spLocks noGrp="1"/>
          </p:cNvSpPr>
          <p:nvPr>
            <p:ph type="pic" idx="3"/>
          </p:nvPr>
        </p:nvSpPr>
        <p:spPr>
          <a:xfrm>
            <a:off x="304800" y="257175"/>
            <a:ext cx="2743200" cy="46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4" name="Google Shape;334;p43"/>
          <p:cNvSpPr txBox="1">
            <a:spLocks noGrp="1"/>
          </p:cNvSpPr>
          <p:nvPr>
            <p:ph type="body" idx="4"/>
          </p:nvPr>
        </p:nvSpPr>
        <p:spPr>
          <a:xfrm>
            <a:off x="3352353" y="351000"/>
            <a:ext cx="54867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8306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half picture + border">
  <p:cSld name="Right half picture + border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 txBox="1">
            <a:spLocks noGrp="1"/>
          </p:cNvSpPr>
          <p:nvPr>
            <p:ph type="body" idx="1"/>
          </p:nvPr>
        </p:nvSpPr>
        <p:spPr>
          <a:xfrm>
            <a:off x="457200" y="1800225"/>
            <a:ext cx="39624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44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396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44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396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4"/>
          <p:cNvSpPr>
            <a:spLocks noGrp="1"/>
          </p:cNvSpPr>
          <p:nvPr>
            <p:ph type="pic" idx="4"/>
          </p:nvPr>
        </p:nvSpPr>
        <p:spPr>
          <a:xfrm>
            <a:off x="4572000" y="257175"/>
            <a:ext cx="4267200" cy="46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12545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half picture">
  <p:cSld name="Right half picture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5"/>
          <p:cNvSpPr txBox="1">
            <a:spLocks noGrp="1"/>
          </p:cNvSpPr>
          <p:nvPr>
            <p:ph type="body" idx="1"/>
          </p:nvPr>
        </p:nvSpPr>
        <p:spPr>
          <a:xfrm>
            <a:off x="457200" y="1800225"/>
            <a:ext cx="39624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45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396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45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396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45"/>
          <p:cNvSpPr>
            <a:spLocks noGrp="1"/>
          </p:cNvSpPr>
          <p:nvPr>
            <p:ph type="pic" idx="4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50762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1/3 picture">
  <p:cSld name="Left 1/3 pictur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6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7" name="Google Shape;347;p46"/>
          <p:cNvSpPr txBox="1">
            <a:spLocks noGrp="1"/>
          </p:cNvSpPr>
          <p:nvPr>
            <p:ph type="body" idx="1"/>
          </p:nvPr>
        </p:nvSpPr>
        <p:spPr>
          <a:xfrm>
            <a:off x="3352353" y="1285875"/>
            <a:ext cx="54867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6"/>
          <p:cNvSpPr txBox="1">
            <a:spLocks noGrp="1"/>
          </p:cNvSpPr>
          <p:nvPr>
            <p:ph type="body" idx="3"/>
          </p:nvPr>
        </p:nvSpPr>
        <p:spPr>
          <a:xfrm>
            <a:off x="3352353" y="4762500"/>
            <a:ext cx="54867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6"/>
          <p:cNvSpPr txBox="1">
            <a:spLocks noGrp="1"/>
          </p:cNvSpPr>
          <p:nvPr>
            <p:ph type="body" idx="4"/>
          </p:nvPr>
        </p:nvSpPr>
        <p:spPr>
          <a:xfrm>
            <a:off x="3352353" y="351000"/>
            <a:ext cx="54867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7386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1/3 picture">
  <p:cSld name="Right 1/3 pictur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7"/>
          <p:cNvSpPr txBox="1">
            <a:spLocks noGrp="1"/>
          </p:cNvSpPr>
          <p:nvPr>
            <p:ph type="body" idx="1"/>
          </p:nvPr>
        </p:nvSpPr>
        <p:spPr>
          <a:xfrm>
            <a:off x="457200" y="1285875"/>
            <a:ext cx="51816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47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5181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47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5181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47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7429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YELLOW">
  <p:cSld name="Cover 4: 11 grid left picture + 2 grid border YELLOW">
    <p:bg>
      <p:bgPr>
        <a:solidFill>
          <a:schemeClr val="accent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92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7" name="Google Shape;427;p92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Helvetica Neue"/>
              <a:buNone/>
              <a:defRPr sz="1900">
                <a:solidFill>
                  <a:schemeClr val="accent2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8" name="Google Shape;428;p92"/>
          <p:cNvSpPr txBox="1">
            <a:spLocks noGrp="1"/>
          </p:cNvSpPr>
          <p:nvPr>
            <p:ph type="body" idx="2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92"/>
          <p:cNvSpPr>
            <a:spLocks noGrp="1"/>
          </p:cNvSpPr>
          <p:nvPr>
            <p:ph type="pic" idx="3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half picture + border">
  <p:cSld name="Left half picture + border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 txBox="1">
            <a:spLocks noGrp="1"/>
          </p:cNvSpPr>
          <p:nvPr>
            <p:ph type="body" idx="1"/>
          </p:nvPr>
        </p:nvSpPr>
        <p:spPr>
          <a:xfrm>
            <a:off x="4876800" y="1800225"/>
            <a:ext cx="39624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48"/>
          <p:cNvSpPr txBox="1">
            <a:spLocks noGrp="1"/>
          </p:cNvSpPr>
          <p:nvPr>
            <p:ph type="body" idx="2"/>
          </p:nvPr>
        </p:nvSpPr>
        <p:spPr>
          <a:xfrm>
            <a:off x="4876800" y="4762500"/>
            <a:ext cx="396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48"/>
          <p:cNvSpPr txBox="1">
            <a:spLocks noGrp="1"/>
          </p:cNvSpPr>
          <p:nvPr>
            <p:ph type="body" idx="3"/>
          </p:nvPr>
        </p:nvSpPr>
        <p:spPr>
          <a:xfrm>
            <a:off x="4876800" y="351000"/>
            <a:ext cx="396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8"/>
          <p:cNvSpPr>
            <a:spLocks noGrp="1"/>
          </p:cNvSpPr>
          <p:nvPr>
            <p:ph type="pic" idx="4"/>
          </p:nvPr>
        </p:nvSpPr>
        <p:spPr>
          <a:xfrm>
            <a:off x="304800" y="257175"/>
            <a:ext cx="4267200" cy="46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71442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 + border">
  <p:cSld name="Full picture + border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"/>
          <p:cNvSpPr>
            <a:spLocks noGrp="1"/>
          </p:cNvSpPr>
          <p:nvPr>
            <p:ph type="pic" idx="2"/>
          </p:nvPr>
        </p:nvSpPr>
        <p:spPr>
          <a:xfrm>
            <a:off x="304800" y="257175"/>
            <a:ext cx="8534400" cy="46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62" name="Google Shape;362;p49"/>
          <p:cNvSpPr txBox="1">
            <a:spLocks noGrp="1"/>
          </p:cNvSpPr>
          <p:nvPr>
            <p:ph type="body" idx="1"/>
          </p:nvPr>
        </p:nvSpPr>
        <p:spPr>
          <a:xfrm>
            <a:off x="609600" y="2200274"/>
            <a:ext cx="7848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4900"/>
              <a:buFont typeface="Helvetica Neue"/>
              <a:buNone/>
              <a:defRPr sz="4900" b="1"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8062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divider">
  <p:cSld name="Standard divider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0"/>
          <p:cNvSpPr txBox="1">
            <a:spLocks noGrp="1"/>
          </p:cNvSpPr>
          <p:nvPr>
            <p:ph type="body" idx="1"/>
          </p:nvPr>
        </p:nvSpPr>
        <p:spPr>
          <a:xfrm>
            <a:off x="457200" y="1973579"/>
            <a:ext cx="8229600" cy="1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8823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bum picture">
  <p:cSld name="Album pictur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1"/>
          <p:cNvSpPr txBox="1">
            <a:spLocks noGrp="1"/>
          </p:cNvSpPr>
          <p:nvPr>
            <p:ph type="body" idx="1"/>
          </p:nvPr>
        </p:nvSpPr>
        <p:spPr>
          <a:xfrm>
            <a:off x="4876800" y="-1"/>
            <a:ext cx="42672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51"/>
          <p:cNvSpPr txBox="1">
            <a:spLocks noGrp="1"/>
          </p:cNvSpPr>
          <p:nvPr>
            <p:ph type="body" idx="2"/>
          </p:nvPr>
        </p:nvSpPr>
        <p:spPr>
          <a:xfrm>
            <a:off x="5486400" y="513754"/>
            <a:ext cx="3048000" cy="4629600"/>
          </a:xfrm>
          <a:prstGeom prst="rect">
            <a:avLst/>
          </a:prstGeom>
          <a:solidFill>
            <a:srgbClr val="FEFDF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51"/>
          <p:cNvSpPr txBox="1">
            <a:spLocks noGrp="1"/>
          </p:cNvSpPr>
          <p:nvPr>
            <p:ph type="body" idx="3"/>
          </p:nvPr>
        </p:nvSpPr>
        <p:spPr>
          <a:xfrm>
            <a:off x="457200" y="1800225"/>
            <a:ext cx="39624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51"/>
          <p:cNvSpPr txBox="1">
            <a:spLocks noGrp="1"/>
          </p:cNvSpPr>
          <p:nvPr>
            <p:ph type="body" idx="4"/>
          </p:nvPr>
        </p:nvSpPr>
        <p:spPr>
          <a:xfrm>
            <a:off x="457200" y="4762500"/>
            <a:ext cx="396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0" name="Google Shape;370;p51"/>
          <p:cNvSpPr txBox="1">
            <a:spLocks noGrp="1"/>
          </p:cNvSpPr>
          <p:nvPr>
            <p:ph type="body" idx="5"/>
          </p:nvPr>
        </p:nvSpPr>
        <p:spPr>
          <a:xfrm>
            <a:off x="457200" y="351000"/>
            <a:ext cx="396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51"/>
          <p:cNvSpPr>
            <a:spLocks noGrp="1"/>
          </p:cNvSpPr>
          <p:nvPr>
            <p:ph type="pic" idx="6"/>
          </p:nvPr>
        </p:nvSpPr>
        <p:spPr>
          <a:xfrm>
            <a:off x="5769826" y="1285875"/>
            <a:ext cx="1143000" cy="114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2" name="Google Shape;372;p51"/>
          <p:cNvSpPr>
            <a:spLocks noGrp="1"/>
          </p:cNvSpPr>
          <p:nvPr>
            <p:ph type="pic" idx="7"/>
          </p:nvPr>
        </p:nvSpPr>
        <p:spPr>
          <a:xfrm>
            <a:off x="7107973" y="1285875"/>
            <a:ext cx="1143000" cy="114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3" name="Google Shape;373;p51"/>
          <p:cNvSpPr>
            <a:spLocks noGrp="1"/>
          </p:cNvSpPr>
          <p:nvPr>
            <p:ph type="pic" idx="8"/>
          </p:nvPr>
        </p:nvSpPr>
        <p:spPr>
          <a:xfrm>
            <a:off x="5769826" y="2571750"/>
            <a:ext cx="1143000" cy="114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4" name="Google Shape;374;p51"/>
          <p:cNvSpPr>
            <a:spLocks noGrp="1"/>
          </p:cNvSpPr>
          <p:nvPr>
            <p:ph type="pic" idx="9"/>
          </p:nvPr>
        </p:nvSpPr>
        <p:spPr>
          <a:xfrm>
            <a:off x="7107973" y="2571750"/>
            <a:ext cx="1143000" cy="114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5" name="Google Shape;375;p51"/>
          <p:cNvSpPr txBox="1">
            <a:spLocks noGrp="1"/>
          </p:cNvSpPr>
          <p:nvPr>
            <p:ph type="body" idx="13"/>
          </p:nvPr>
        </p:nvSpPr>
        <p:spPr>
          <a:xfrm>
            <a:off x="6279950" y="4191000"/>
            <a:ext cx="1461000" cy="667500"/>
          </a:xfrm>
          <a:prstGeom prst="rect">
            <a:avLst/>
          </a:prstGeom>
          <a:solidFill>
            <a:srgbClr val="FEFDF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457189" lvl="0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78" lvl="1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1637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id - DO NOT USE">
  <p:cSld name="Grid - DO NOT USE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52"/>
          <p:cNvGrpSpPr/>
          <p:nvPr/>
        </p:nvGrpSpPr>
        <p:grpSpPr>
          <a:xfrm>
            <a:off x="0" y="-1"/>
            <a:ext cx="9144000" cy="5143500"/>
            <a:chOff x="0" y="0"/>
            <a:chExt cx="12192000" cy="6858000"/>
          </a:xfrm>
        </p:grpSpPr>
        <p:cxnSp>
          <p:nvCxnSpPr>
            <p:cNvPr id="378" name="Google Shape;378;p52"/>
            <p:cNvCxnSpPr/>
            <p:nvPr/>
          </p:nvCxnSpPr>
          <p:spPr>
            <a:xfrm>
              <a:off x="635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79" name="Google Shape;379;p52"/>
            <p:cNvCxnSpPr/>
            <p:nvPr/>
          </p:nvCxnSpPr>
          <p:spPr>
            <a:xfrm>
              <a:off x="41232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0" name="Google Shape;380;p52"/>
            <p:cNvCxnSpPr/>
            <p:nvPr/>
          </p:nvCxnSpPr>
          <p:spPr>
            <a:xfrm>
              <a:off x="81830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1" name="Google Shape;381;p52"/>
            <p:cNvCxnSpPr/>
            <p:nvPr/>
          </p:nvCxnSpPr>
          <p:spPr>
            <a:xfrm>
              <a:off x="122428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2" name="Google Shape;382;p52"/>
            <p:cNvCxnSpPr/>
            <p:nvPr/>
          </p:nvCxnSpPr>
          <p:spPr>
            <a:xfrm>
              <a:off x="163025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3" name="Google Shape;383;p52"/>
            <p:cNvCxnSpPr/>
            <p:nvPr/>
          </p:nvCxnSpPr>
          <p:spPr>
            <a:xfrm>
              <a:off x="203623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4" name="Google Shape;384;p52"/>
            <p:cNvCxnSpPr/>
            <p:nvPr/>
          </p:nvCxnSpPr>
          <p:spPr>
            <a:xfrm>
              <a:off x="244221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5" name="Google Shape;385;p52"/>
            <p:cNvCxnSpPr/>
            <p:nvPr/>
          </p:nvCxnSpPr>
          <p:spPr>
            <a:xfrm>
              <a:off x="284818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6" name="Google Shape;386;p52"/>
            <p:cNvCxnSpPr/>
            <p:nvPr/>
          </p:nvCxnSpPr>
          <p:spPr>
            <a:xfrm>
              <a:off x="325416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7" name="Google Shape;387;p52"/>
            <p:cNvCxnSpPr/>
            <p:nvPr/>
          </p:nvCxnSpPr>
          <p:spPr>
            <a:xfrm>
              <a:off x="366014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8" name="Google Shape;388;p52"/>
            <p:cNvCxnSpPr/>
            <p:nvPr/>
          </p:nvCxnSpPr>
          <p:spPr>
            <a:xfrm>
              <a:off x="406611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89" name="Google Shape;389;p52"/>
            <p:cNvCxnSpPr/>
            <p:nvPr/>
          </p:nvCxnSpPr>
          <p:spPr>
            <a:xfrm>
              <a:off x="447209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0" name="Google Shape;390;p52"/>
            <p:cNvCxnSpPr/>
            <p:nvPr/>
          </p:nvCxnSpPr>
          <p:spPr>
            <a:xfrm>
              <a:off x="487807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1" name="Google Shape;391;p52"/>
            <p:cNvCxnSpPr/>
            <p:nvPr/>
          </p:nvCxnSpPr>
          <p:spPr>
            <a:xfrm>
              <a:off x="528404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2" name="Google Shape;392;p52"/>
            <p:cNvCxnSpPr/>
            <p:nvPr/>
          </p:nvCxnSpPr>
          <p:spPr>
            <a:xfrm>
              <a:off x="569002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3" name="Google Shape;393;p52"/>
            <p:cNvCxnSpPr/>
            <p:nvPr/>
          </p:nvCxnSpPr>
          <p:spPr>
            <a:xfrm>
              <a:off x="609600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4" name="Google Shape;394;p52"/>
            <p:cNvCxnSpPr/>
            <p:nvPr/>
          </p:nvCxnSpPr>
          <p:spPr>
            <a:xfrm>
              <a:off x="650197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5" name="Google Shape;395;p52"/>
            <p:cNvCxnSpPr/>
            <p:nvPr/>
          </p:nvCxnSpPr>
          <p:spPr>
            <a:xfrm>
              <a:off x="690795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6" name="Google Shape;396;p52"/>
            <p:cNvCxnSpPr/>
            <p:nvPr/>
          </p:nvCxnSpPr>
          <p:spPr>
            <a:xfrm>
              <a:off x="771990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7" name="Google Shape;397;p52"/>
            <p:cNvCxnSpPr/>
            <p:nvPr/>
          </p:nvCxnSpPr>
          <p:spPr>
            <a:xfrm>
              <a:off x="731393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8" name="Google Shape;398;p52"/>
            <p:cNvCxnSpPr/>
            <p:nvPr/>
          </p:nvCxnSpPr>
          <p:spPr>
            <a:xfrm>
              <a:off x="812588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99" name="Google Shape;399;p52"/>
            <p:cNvCxnSpPr/>
            <p:nvPr/>
          </p:nvCxnSpPr>
          <p:spPr>
            <a:xfrm>
              <a:off x="853186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0" name="Google Shape;400;p52"/>
            <p:cNvCxnSpPr/>
            <p:nvPr/>
          </p:nvCxnSpPr>
          <p:spPr>
            <a:xfrm>
              <a:off x="893783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1" name="Google Shape;401;p52"/>
            <p:cNvCxnSpPr/>
            <p:nvPr/>
          </p:nvCxnSpPr>
          <p:spPr>
            <a:xfrm>
              <a:off x="934381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2" name="Google Shape;402;p52"/>
            <p:cNvCxnSpPr/>
            <p:nvPr/>
          </p:nvCxnSpPr>
          <p:spPr>
            <a:xfrm>
              <a:off x="974979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3" name="Google Shape;403;p52"/>
            <p:cNvCxnSpPr/>
            <p:nvPr/>
          </p:nvCxnSpPr>
          <p:spPr>
            <a:xfrm>
              <a:off x="1015576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4" name="Google Shape;404;p52"/>
            <p:cNvCxnSpPr/>
            <p:nvPr/>
          </p:nvCxnSpPr>
          <p:spPr>
            <a:xfrm>
              <a:off x="1056174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5" name="Google Shape;405;p52"/>
            <p:cNvCxnSpPr/>
            <p:nvPr/>
          </p:nvCxnSpPr>
          <p:spPr>
            <a:xfrm>
              <a:off x="1096772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6" name="Google Shape;406;p52"/>
            <p:cNvCxnSpPr/>
            <p:nvPr/>
          </p:nvCxnSpPr>
          <p:spPr>
            <a:xfrm>
              <a:off x="1137369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7" name="Google Shape;407;p52"/>
            <p:cNvCxnSpPr/>
            <p:nvPr/>
          </p:nvCxnSpPr>
          <p:spPr>
            <a:xfrm>
              <a:off x="1177967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8" name="Google Shape;408;p52"/>
            <p:cNvCxnSpPr/>
            <p:nvPr/>
          </p:nvCxnSpPr>
          <p:spPr>
            <a:xfrm>
              <a:off x="1218565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9" name="Google Shape;409;p52"/>
            <p:cNvCxnSpPr/>
            <p:nvPr/>
          </p:nvCxnSpPr>
          <p:spPr>
            <a:xfrm>
              <a:off x="0" y="34861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0" name="Google Shape;410;p52"/>
            <p:cNvCxnSpPr/>
            <p:nvPr/>
          </p:nvCxnSpPr>
          <p:spPr>
            <a:xfrm>
              <a:off x="0" y="69088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1" name="Google Shape;411;p52"/>
            <p:cNvCxnSpPr/>
            <p:nvPr/>
          </p:nvCxnSpPr>
          <p:spPr>
            <a:xfrm>
              <a:off x="0" y="103314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2" name="Google Shape;412;p52"/>
            <p:cNvCxnSpPr/>
            <p:nvPr/>
          </p:nvCxnSpPr>
          <p:spPr>
            <a:xfrm>
              <a:off x="0" y="137541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3" name="Google Shape;413;p52"/>
            <p:cNvCxnSpPr/>
            <p:nvPr/>
          </p:nvCxnSpPr>
          <p:spPr>
            <a:xfrm>
              <a:off x="0" y="171767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4" name="Google Shape;414;p52"/>
            <p:cNvCxnSpPr/>
            <p:nvPr/>
          </p:nvCxnSpPr>
          <p:spPr>
            <a:xfrm>
              <a:off x="0" y="205993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5" name="Google Shape;415;p52"/>
            <p:cNvCxnSpPr/>
            <p:nvPr/>
          </p:nvCxnSpPr>
          <p:spPr>
            <a:xfrm>
              <a:off x="0" y="240220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6" name="Google Shape;416;p52"/>
            <p:cNvCxnSpPr/>
            <p:nvPr/>
          </p:nvCxnSpPr>
          <p:spPr>
            <a:xfrm>
              <a:off x="0" y="274447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7" name="Google Shape;417;p52"/>
            <p:cNvCxnSpPr/>
            <p:nvPr/>
          </p:nvCxnSpPr>
          <p:spPr>
            <a:xfrm>
              <a:off x="0" y="308673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8" name="Google Shape;418;p52"/>
            <p:cNvCxnSpPr/>
            <p:nvPr/>
          </p:nvCxnSpPr>
          <p:spPr>
            <a:xfrm>
              <a:off x="0" y="342900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19" name="Google Shape;419;p52"/>
            <p:cNvCxnSpPr/>
            <p:nvPr/>
          </p:nvCxnSpPr>
          <p:spPr>
            <a:xfrm>
              <a:off x="0" y="377126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0" name="Google Shape;420;p52"/>
            <p:cNvCxnSpPr/>
            <p:nvPr/>
          </p:nvCxnSpPr>
          <p:spPr>
            <a:xfrm>
              <a:off x="0" y="411352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1" name="Google Shape;421;p52"/>
            <p:cNvCxnSpPr/>
            <p:nvPr/>
          </p:nvCxnSpPr>
          <p:spPr>
            <a:xfrm>
              <a:off x="0" y="445579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2" name="Google Shape;422;p52"/>
            <p:cNvCxnSpPr/>
            <p:nvPr/>
          </p:nvCxnSpPr>
          <p:spPr>
            <a:xfrm>
              <a:off x="0" y="514032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3" name="Google Shape;423;p52"/>
            <p:cNvCxnSpPr/>
            <p:nvPr/>
          </p:nvCxnSpPr>
          <p:spPr>
            <a:xfrm>
              <a:off x="0" y="582485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4" name="Google Shape;424;p52"/>
            <p:cNvCxnSpPr/>
            <p:nvPr/>
          </p:nvCxnSpPr>
          <p:spPr>
            <a:xfrm>
              <a:off x="0" y="479805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5" name="Google Shape;425;p52"/>
            <p:cNvCxnSpPr/>
            <p:nvPr/>
          </p:nvCxnSpPr>
          <p:spPr>
            <a:xfrm>
              <a:off x="0" y="616712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6" name="Google Shape;426;p52"/>
            <p:cNvCxnSpPr/>
            <p:nvPr/>
          </p:nvCxnSpPr>
          <p:spPr>
            <a:xfrm>
              <a:off x="0" y="650938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7" name="Google Shape;427;p52"/>
            <p:cNvCxnSpPr/>
            <p:nvPr/>
          </p:nvCxnSpPr>
          <p:spPr>
            <a:xfrm>
              <a:off x="0" y="548259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8" name="Google Shape;428;p52"/>
            <p:cNvCxnSpPr/>
            <p:nvPr/>
          </p:nvCxnSpPr>
          <p:spPr>
            <a:xfrm>
              <a:off x="0" y="685165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9" name="Google Shape;429;p52"/>
            <p:cNvCxnSpPr/>
            <p:nvPr/>
          </p:nvCxnSpPr>
          <p:spPr>
            <a:xfrm>
              <a:off x="0" y="635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2229672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32" name="Google Shape;432;p5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3" name="Google Shape;433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45889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23842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1pPr>
            <a:lvl2pPr marL="914378" lvl="1" indent="-323842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2pPr>
            <a:lvl3pPr marL="1371566" lvl="2" indent="-323842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3pPr>
            <a:lvl4pPr marL="1828754" lvl="3" indent="-323842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4pPr>
            <a:lvl5pPr marL="2285943" lvl="4" indent="-323842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5pPr>
            <a:lvl6pPr marL="2743132" lvl="5" indent="-323842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6pPr>
            <a:lvl7pPr marL="3200320" lvl="6" indent="-323842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7pPr>
            <a:lvl8pPr marL="3657509" lvl="7" indent="-323842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8pPr>
            <a:lvl9pPr marL="4114697" lvl="8" indent="-323842">
              <a:spcBef>
                <a:spcPts val="8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437" name="Google Shape;437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133542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 1 1">
  <p:cSld name="Full picture 1 1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40" name="Google Shape;440;p55"/>
          <p:cNvSpPr txBox="1">
            <a:spLocks noGrp="1"/>
          </p:cNvSpPr>
          <p:nvPr>
            <p:ph type="body" idx="1"/>
          </p:nvPr>
        </p:nvSpPr>
        <p:spPr>
          <a:xfrm>
            <a:off x="609600" y="2200274"/>
            <a:ext cx="7848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4900"/>
              <a:buFont typeface="Helvetica Neue"/>
              <a:buNone/>
              <a:defRPr sz="4900" b="1"/>
            </a:lvl1pPr>
            <a:lvl2pPr marL="914378" lvl="1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66" lvl="2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54" lvl="3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943" lvl="4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132" lvl="5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320" lvl="6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509" lvl="7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697" lvl="8" indent="-31749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5262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ciodemos">
  <p:cSld name="Sociodemos">
    <p:bg>
      <p:bgPr>
        <a:solidFill>
          <a:schemeClr val="accent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6"/>
          <p:cNvSpPr>
            <a:spLocks noGrp="1"/>
          </p:cNvSpPr>
          <p:nvPr>
            <p:ph type="chart" idx="2"/>
          </p:nvPr>
        </p:nvSpPr>
        <p:spPr>
          <a:xfrm>
            <a:off x="7388352" y="3955886"/>
            <a:ext cx="17556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3" name="Google Shape;443;p56"/>
          <p:cNvSpPr>
            <a:spLocks noGrp="1"/>
          </p:cNvSpPr>
          <p:nvPr>
            <p:ph type="chart" idx="3"/>
          </p:nvPr>
        </p:nvSpPr>
        <p:spPr>
          <a:xfrm>
            <a:off x="7388352" y="2831872"/>
            <a:ext cx="17556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4" name="Google Shape;444;p56"/>
          <p:cNvSpPr>
            <a:spLocks noGrp="1"/>
          </p:cNvSpPr>
          <p:nvPr>
            <p:ph type="chart" idx="4"/>
          </p:nvPr>
        </p:nvSpPr>
        <p:spPr>
          <a:xfrm>
            <a:off x="7388352" y="1706126"/>
            <a:ext cx="17556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5" name="Google Shape;445;p56"/>
          <p:cNvSpPr>
            <a:spLocks noGrp="1"/>
          </p:cNvSpPr>
          <p:nvPr>
            <p:ph type="chart" idx="5"/>
          </p:nvPr>
        </p:nvSpPr>
        <p:spPr>
          <a:xfrm>
            <a:off x="7388352" y="581139"/>
            <a:ext cx="17556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6" name="Google Shape;446;p56"/>
          <p:cNvSpPr txBox="1">
            <a:spLocks noGrp="1"/>
          </p:cNvSpPr>
          <p:nvPr>
            <p:ph type="body" idx="1"/>
          </p:nvPr>
        </p:nvSpPr>
        <p:spPr>
          <a:xfrm>
            <a:off x="445770" y="418338"/>
            <a:ext cx="2017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189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2900"/>
              <a:buFont typeface="Helvetica Neue"/>
              <a:buNone/>
              <a:defRPr sz="3000" b="1" u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266693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Char char="•"/>
              <a:defRPr sz="500"/>
            </a:lvl2pPr>
            <a:lvl3pPr marL="1371566" lvl="2" indent="-266693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Char char="•"/>
              <a:defRPr sz="500"/>
            </a:lvl3pPr>
            <a:lvl4pPr marL="1828754" lvl="3" indent="-266693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Char char="•"/>
              <a:defRPr sz="500"/>
            </a:lvl4pPr>
            <a:lvl5pPr marL="2285943" lvl="4" indent="-266693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Char char="•"/>
              <a:defRPr sz="500"/>
            </a:lvl5pPr>
            <a:lvl6pPr marL="2743132" lvl="5" indent="-266693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Char char="•"/>
              <a:defRPr sz="500"/>
            </a:lvl6pPr>
            <a:lvl7pPr marL="3200320" lvl="6" indent="-266693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Char char="•"/>
              <a:defRPr sz="500"/>
            </a:lvl7pPr>
            <a:lvl8pPr marL="3657509" lvl="7" indent="-266693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Char char="•"/>
              <a:defRPr sz="500"/>
            </a:lvl8pPr>
            <a:lvl9pPr marL="4114697" lvl="8" indent="-266693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600"/>
              <a:buChar char="•"/>
              <a:defRPr sz="500"/>
            </a:lvl9pPr>
          </a:lstStyle>
          <a:p>
            <a:endParaRPr/>
          </a:p>
        </p:txBody>
      </p:sp>
      <p:sp>
        <p:nvSpPr>
          <p:cNvPr id="447" name="Google Shape;447;p56"/>
          <p:cNvSpPr txBox="1">
            <a:spLocks noGrp="1"/>
          </p:cNvSpPr>
          <p:nvPr>
            <p:ph type="body" idx="6"/>
          </p:nvPr>
        </p:nvSpPr>
        <p:spPr>
          <a:xfrm>
            <a:off x="2722651" y="815867"/>
            <a:ext cx="1245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56"/>
          <p:cNvSpPr txBox="1">
            <a:spLocks noGrp="1"/>
          </p:cNvSpPr>
          <p:nvPr>
            <p:ph type="body" idx="7"/>
          </p:nvPr>
        </p:nvSpPr>
        <p:spPr>
          <a:xfrm>
            <a:off x="2722652" y="1938614"/>
            <a:ext cx="1245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56"/>
          <p:cNvSpPr txBox="1">
            <a:spLocks noGrp="1"/>
          </p:cNvSpPr>
          <p:nvPr>
            <p:ph type="body" idx="8"/>
          </p:nvPr>
        </p:nvSpPr>
        <p:spPr>
          <a:xfrm>
            <a:off x="2722651" y="3062282"/>
            <a:ext cx="1245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56"/>
          <p:cNvSpPr txBox="1">
            <a:spLocks noGrp="1"/>
          </p:cNvSpPr>
          <p:nvPr>
            <p:ph type="body" idx="9"/>
          </p:nvPr>
        </p:nvSpPr>
        <p:spPr>
          <a:xfrm>
            <a:off x="2722651" y="4186296"/>
            <a:ext cx="12453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56"/>
          <p:cNvSpPr txBox="1">
            <a:spLocks noGrp="1"/>
          </p:cNvSpPr>
          <p:nvPr>
            <p:ph type="body" idx="13"/>
          </p:nvPr>
        </p:nvSpPr>
        <p:spPr>
          <a:xfrm>
            <a:off x="4273997" y="169303"/>
            <a:ext cx="8505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56"/>
          <p:cNvSpPr txBox="1">
            <a:spLocks noGrp="1"/>
          </p:cNvSpPr>
          <p:nvPr>
            <p:ph type="body" idx="14"/>
          </p:nvPr>
        </p:nvSpPr>
        <p:spPr>
          <a:xfrm>
            <a:off x="7840980" y="170743"/>
            <a:ext cx="8505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56"/>
          <p:cNvSpPr txBox="1">
            <a:spLocks noGrp="1"/>
          </p:cNvSpPr>
          <p:nvPr>
            <p:ph type="body" idx="15"/>
          </p:nvPr>
        </p:nvSpPr>
        <p:spPr>
          <a:xfrm>
            <a:off x="6057488" y="173674"/>
            <a:ext cx="8505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56"/>
          <p:cNvSpPr>
            <a:spLocks noGrp="1"/>
          </p:cNvSpPr>
          <p:nvPr>
            <p:ph type="chart" idx="16"/>
          </p:nvPr>
        </p:nvSpPr>
        <p:spPr>
          <a:xfrm>
            <a:off x="3831265" y="578648"/>
            <a:ext cx="17556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5" name="Google Shape;455;p56"/>
          <p:cNvSpPr>
            <a:spLocks noGrp="1"/>
          </p:cNvSpPr>
          <p:nvPr>
            <p:ph type="chart" idx="17"/>
          </p:nvPr>
        </p:nvSpPr>
        <p:spPr>
          <a:xfrm>
            <a:off x="5604860" y="578648"/>
            <a:ext cx="17556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6" name="Google Shape;456;p56"/>
          <p:cNvSpPr>
            <a:spLocks noGrp="1"/>
          </p:cNvSpPr>
          <p:nvPr>
            <p:ph type="chart" idx="18"/>
          </p:nvPr>
        </p:nvSpPr>
        <p:spPr>
          <a:xfrm>
            <a:off x="3831265" y="1706126"/>
            <a:ext cx="17556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7" name="Google Shape;457;p56"/>
          <p:cNvSpPr>
            <a:spLocks noGrp="1"/>
          </p:cNvSpPr>
          <p:nvPr>
            <p:ph type="chart" idx="19"/>
          </p:nvPr>
        </p:nvSpPr>
        <p:spPr>
          <a:xfrm>
            <a:off x="5604860" y="1706126"/>
            <a:ext cx="17556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8" name="Google Shape;458;p56"/>
          <p:cNvSpPr>
            <a:spLocks noGrp="1"/>
          </p:cNvSpPr>
          <p:nvPr>
            <p:ph type="chart" idx="20"/>
          </p:nvPr>
        </p:nvSpPr>
        <p:spPr>
          <a:xfrm>
            <a:off x="3831265" y="2831872"/>
            <a:ext cx="17556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9" name="Google Shape;459;p56"/>
          <p:cNvSpPr>
            <a:spLocks noGrp="1"/>
          </p:cNvSpPr>
          <p:nvPr>
            <p:ph type="chart" idx="21"/>
          </p:nvPr>
        </p:nvSpPr>
        <p:spPr>
          <a:xfrm>
            <a:off x="5604860" y="2831872"/>
            <a:ext cx="17556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0" name="Google Shape;460;p56"/>
          <p:cNvSpPr>
            <a:spLocks noGrp="1"/>
          </p:cNvSpPr>
          <p:nvPr>
            <p:ph type="chart" idx="22"/>
          </p:nvPr>
        </p:nvSpPr>
        <p:spPr>
          <a:xfrm>
            <a:off x="3831265" y="3955886"/>
            <a:ext cx="17556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1" name="Google Shape;461;p56"/>
          <p:cNvSpPr>
            <a:spLocks noGrp="1"/>
          </p:cNvSpPr>
          <p:nvPr>
            <p:ph type="chart" idx="23"/>
          </p:nvPr>
        </p:nvSpPr>
        <p:spPr>
          <a:xfrm>
            <a:off x="5604860" y="3955886"/>
            <a:ext cx="17556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2" name="Google Shape;462;p56"/>
          <p:cNvSpPr/>
          <p:nvPr/>
        </p:nvSpPr>
        <p:spPr>
          <a:xfrm>
            <a:off x="4379273" y="799487"/>
            <a:ext cx="687600" cy="685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63" name="Google Shape;463;p56"/>
          <p:cNvSpPr/>
          <p:nvPr/>
        </p:nvSpPr>
        <p:spPr>
          <a:xfrm>
            <a:off x="4367998" y="4183784"/>
            <a:ext cx="687600" cy="685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64" name="Google Shape;464;p56"/>
          <p:cNvSpPr/>
          <p:nvPr/>
        </p:nvSpPr>
        <p:spPr>
          <a:xfrm>
            <a:off x="4367998" y="3059770"/>
            <a:ext cx="687600" cy="685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65" name="Google Shape;465;p56"/>
          <p:cNvSpPr/>
          <p:nvPr/>
        </p:nvSpPr>
        <p:spPr>
          <a:xfrm>
            <a:off x="4365215" y="1930560"/>
            <a:ext cx="687600" cy="685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66" name="Google Shape;466;p56"/>
          <p:cNvSpPr txBox="1">
            <a:spLocks noGrp="1"/>
          </p:cNvSpPr>
          <p:nvPr>
            <p:ph type="body" idx="24"/>
          </p:nvPr>
        </p:nvSpPr>
        <p:spPr>
          <a:xfrm>
            <a:off x="4457807" y="1016795"/>
            <a:ext cx="4809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56"/>
          <p:cNvSpPr txBox="1">
            <a:spLocks noGrp="1"/>
          </p:cNvSpPr>
          <p:nvPr>
            <p:ph type="body" idx="25"/>
          </p:nvPr>
        </p:nvSpPr>
        <p:spPr>
          <a:xfrm>
            <a:off x="4457807" y="3289167"/>
            <a:ext cx="4809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56"/>
          <p:cNvSpPr txBox="1">
            <a:spLocks noGrp="1"/>
          </p:cNvSpPr>
          <p:nvPr>
            <p:ph type="body" idx="26"/>
          </p:nvPr>
        </p:nvSpPr>
        <p:spPr>
          <a:xfrm>
            <a:off x="4447223" y="4400188"/>
            <a:ext cx="4809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56"/>
          <p:cNvSpPr txBox="1">
            <a:spLocks noGrp="1"/>
          </p:cNvSpPr>
          <p:nvPr>
            <p:ph type="body" idx="27"/>
          </p:nvPr>
        </p:nvSpPr>
        <p:spPr>
          <a:xfrm>
            <a:off x="4449494" y="2149817"/>
            <a:ext cx="4809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56"/>
          <p:cNvSpPr txBox="1">
            <a:spLocks noGrp="1"/>
          </p:cNvSpPr>
          <p:nvPr>
            <p:ph type="body" idx="28"/>
          </p:nvPr>
        </p:nvSpPr>
        <p:spPr>
          <a:xfrm>
            <a:off x="6226318" y="1019176"/>
            <a:ext cx="4809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56"/>
          <p:cNvSpPr txBox="1">
            <a:spLocks noGrp="1"/>
          </p:cNvSpPr>
          <p:nvPr>
            <p:ph type="body" idx="29"/>
          </p:nvPr>
        </p:nvSpPr>
        <p:spPr>
          <a:xfrm>
            <a:off x="6226318" y="3291548"/>
            <a:ext cx="4809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56"/>
          <p:cNvSpPr txBox="1">
            <a:spLocks noGrp="1"/>
          </p:cNvSpPr>
          <p:nvPr>
            <p:ph type="body" idx="30"/>
          </p:nvPr>
        </p:nvSpPr>
        <p:spPr>
          <a:xfrm>
            <a:off x="6215734" y="4402569"/>
            <a:ext cx="4809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56"/>
          <p:cNvSpPr txBox="1">
            <a:spLocks noGrp="1"/>
          </p:cNvSpPr>
          <p:nvPr>
            <p:ph type="body" idx="31"/>
          </p:nvPr>
        </p:nvSpPr>
        <p:spPr>
          <a:xfrm>
            <a:off x="6218005" y="2152198"/>
            <a:ext cx="4809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56"/>
          <p:cNvSpPr txBox="1">
            <a:spLocks noGrp="1"/>
          </p:cNvSpPr>
          <p:nvPr>
            <p:ph type="body" idx="32"/>
          </p:nvPr>
        </p:nvSpPr>
        <p:spPr>
          <a:xfrm>
            <a:off x="8024413" y="1016795"/>
            <a:ext cx="4809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56"/>
          <p:cNvSpPr txBox="1">
            <a:spLocks noGrp="1"/>
          </p:cNvSpPr>
          <p:nvPr>
            <p:ph type="body" idx="33"/>
          </p:nvPr>
        </p:nvSpPr>
        <p:spPr>
          <a:xfrm>
            <a:off x="8024413" y="3289167"/>
            <a:ext cx="4809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56"/>
          <p:cNvSpPr txBox="1">
            <a:spLocks noGrp="1"/>
          </p:cNvSpPr>
          <p:nvPr>
            <p:ph type="body" idx="34"/>
          </p:nvPr>
        </p:nvSpPr>
        <p:spPr>
          <a:xfrm>
            <a:off x="8013829" y="4400188"/>
            <a:ext cx="4809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56"/>
          <p:cNvSpPr txBox="1">
            <a:spLocks noGrp="1"/>
          </p:cNvSpPr>
          <p:nvPr>
            <p:ph type="body" idx="35"/>
          </p:nvPr>
        </p:nvSpPr>
        <p:spPr>
          <a:xfrm>
            <a:off x="8016100" y="2149817"/>
            <a:ext cx="480900" cy="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89" lvl="0" indent="-22859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6"/>
          <p:cNvSpPr txBox="1">
            <a:spLocks noGrp="1"/>
          </p:cNvSpPr>
          <p:nvPr>
            <p:ph type="body" idx="36"/>
          </p:nvPr>
        </p:nvSpPr>
        <p:spPr>
          <a:xfrm>
            <a:off x="457199" y="4800600"/>
            <a:ext cx="8288400" cy="1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700">
                <a:solidFill>
                  <a:srgbClr val="B4B4B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78" lvl="1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2pPr>
            <a:lvl3pPr marL="1371566" lvl="2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3pPr>
            <a:lvl4pPr marL="1828754" lvl="3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4pPr>
            <a:lvl5pPr marL="2285943" lvl="4" indent="-3174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/>
            </a:lvl5pPr>
            <a:lvl6pPr marL="2743132" lvl="5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marL="3200320" lvl="6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marL="3657509" lvl="7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marL="4114697" lvl="8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57475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3">
  <p:cSld name="Title and content 3">
    <p:bg>
      <p:bgPr>
        <a:solidFill>
          <a:srgbClr val="FEFDFD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7"/>
          <p:cNvSpPr txBox="1"/>
          <p:nvPr/>
        </p:nvSpPr>
        <p:spPr>
          <a:xfrm>
            <a:off x="8367777" y="4948513"/>
            <a:ext cx="313800" cy="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500"/>
              <a:buFont typeface="Helvetica Neue"/>
              <a:buNone/>
            </a:pPr>
            <a:r>
              <a:rPr lang="en" sz="500" b="0" i="0" u="none" strike="noStrike" cap="none">
                <a:solidFill>
                  <a:srgbClr val="9392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Spotify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57"/>
          <p:cNvSpPr txBox="1">
            <a:spLocks noGrp="1"/>
          </p:cNvSpPr>
          <p:nvPr>
            <p:ph type="body" idx="1"/>
          </p:nvPr>
        </p:nvSpPr>
        <p:spPr>
          <a:xfrm>
            <a:off x="457201" y="1028700"/>
            <a:ext cx="82296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32384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-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8" lvl="1" indent="-32384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-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lvl="2" indent="-32384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-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lvl="3" indent="-32384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-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lvl="4" indent="-32384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-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2" lvl="5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marL="3200320" lvl="6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marL="3657509" lvl="7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marL="4114697" lvl="8" indent="-22859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57"/>
          <p:cNvSpPr txBox="1">
            <a:spLocks noGrp="1"/>
          </p:cNvSpPr>
          <p:nvPr>
            <p:ph type="title"/>
          </p:nvPr>
        </p:nvSpPr>
        <p:spPr>
          <a:xfrm>
            <a:off x="457201" y="351000"/>
            <a:ext cx="8229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57"/>
          <p:cNvSpPr txBox="1">
            <a:spLocks noGrp="1"/>
          </p:cNvSpPr>
          <p:nvPr>
            <p:ph type="sldNum" idx="12"/>
          </p:nvPr>
        </p:nvSpPr>
        <p:spPr>
          <a:xfrm>
            <a:off x="8731443" y="4933314"/>
            <a:ext cx="1368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4452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PINK">
  <p:cSld name="Cover 4: 11 grid left picture + 2 grid border PINK">
    <p:bg>
      <p:bgPr>
        <a:solidFill>
          <a:schemeClr val="accent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93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2" name="Google Shape;432;p93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900"/>
              <a:buFont typeface="Helvetica Neue"/>
              <a:buNone/>
              <a:defRPr sz="1900">
                <a:solidFill>
                  <a:schemeClr val="accent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3" name="Google Shape;433;p93"/>
          <p:cNvSpPr txBox="1">
            <a:spLocks noGrp="1"/>
          </p:cNvSpPr>
          <p:nvPr>
            <p:ph type="body" idx="2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4" name="Google Shape;434;p93"/>
          <p:cNvSpPr>
            <a:spLocks noGrp="1"/>
          </p:cNvSpPr>
          <p:nvPr>
            <p:ph type="pic" idx="3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 type="blank">
  <p:cSld name="Blank 2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0653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734D85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8438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: 16 grid left picture AQUA" type="tx">
  <p:cSld name="Cover 2: 16 grid left picture AQUA">
    <p:bg>
      <p:bgPr>
        <a:solidFill>
          <a:srgbClr val="705378"/>
        </a:solidFill>
        <a:effectLst/>
      </p:bgPr>
    </p:bg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253"/>
          <p:cNvSpPr>
            <a:spLocks noGrp="1"/>
          </p:cNvSpPr>
          <p:nvPr>
            <p:ph type="pic" idx="2"/>
          </p:nvPr>
        </p:nvSpPr>
        <p:spPr>
          <a:xfrm>
            <a:off x="0" y="0"/>
            <a:ext cx="48768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1" name="Google Shape;1461;p253"/>
          <p:cNvSpPr txBox="1">
            <a:spLocks noGrp="1"/>
          </p:cNvSpPr>
          <p:nvPr>
            <p:ph type="body" idx="1"/>
          </p:nvPr>
        </p:nvSpPr>
        <p:spPr>
          <a:xfrm>
            <a:off x="5334000" y="1028700"/>
            <a:ext cx="33528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462" name="Google Shape;1462;p253"/>
          <p:cNvSpPr txBox="1">
            <a:spLocks noGrp="1"/>
          </p:cNvSpPr>
          <p:nvPr>
            <p:ph type="body" idx="3"/>
          </p:nvPr>
        </p:nvSpPr>
        <p:spPr>
          <a:xfrm>
            <a:off x="5334000" y="4114800"/>
            <a:ext cx="3352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F0E1"/>
              </a:buClr>
              <a:buSzPts val="1900"/>
              <a:buFont typeface="Helvetica Neue"/>
              <a:buNone/>
              <a:defRPr sz="1900">
                <a:solidFill>
                  <a:srgbClr val="9BF0E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463" name="Google Shape;1463;p253"/>
          <p:cNvSpPr txBox="1">
            <a:spLocks noGrp="1"/>
          </p:cNvSpPr>
          <p:nvPr>
            <p:ph type="sldNum" idx="12"/>
          </p:nvPr>
        </p:nvSpPr>
        <p:spPr>
          <a:xfrm>
            <a:off x="8673801" y="4868862"/>
            <a:ext cx="127500" cy="1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55393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FFFFFF"/>
        </a:solidFill>
        <a:effectLst/>
      </p:bgPr>
    </p:bg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254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52826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 grid right picture + 2 grid border CITRIC">
  <p:cSld name="13 grid right picture + 2 grid border CITRIC">
    <p:bg>
      <p:bgPr>
        <a:solidFill>
          <a:srgbClr val="705378"/>
        </a:solidFill>
        <a:effectLst/>
      </p:bgPr>
    </p:bg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255"/>
          <p:cNvSpPr/>
          <p:nvPr/>
        </p:nvSpPr>
        <p:spPr>
          <a:xfrm>
            <a:off x="6553200" y="0"/>
            <a:ext cx="2590800" cy="5143500"/>
          </a:xfrm>
          <a:prstGeom prst="rect">
            <a:avLst/>
          </a:prstGeom>
          <a:solidFill>
            <a:srgbClr val="CDF56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8" name="Google Shape;1468;p255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9" name="Google Shape;1469;p255"/>
          <p:cNvSpPr txBox="1">
            <a:spLocks noGrp="1"/>
          </p:cNvSpPr>
          <p:nvPr>
            <p:ph type="sldNum" idx="12"/>
          </p:nvPr>
        </p:nvSpPr>
        <p:spPr>
          <a:xfrm>
            <a:off x="8673801" y="4868862"/>
            <a:ext cx="127500" cy="1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469554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bg>
      <p:bgPr>
        <a:solidFill>
          <a:srgbClr val="FFFFFF"/>
        </a:solidFill>
        <a:effectLst/>
      </p:bgPr>
    </p:bg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256"/>
          <p:cNvSpPr txBox="1">
            <a:spLocks noGrp="1"/>
          </p:cNvSpPr>
          <p:nvPr>
            <p:ph type="title"/>
          </p:nvPr>
        </p:nvSpPr>
        <p:spPr>
          <a:xfrm>
            <a:off x="571500" y="381000"/>
            <a:ext cx="80010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72" name="Google Shape;1472;p256"/>
          <p:cNvSpPr txBox="1">
            <a:spLocks noGrp="1"/>
          </p:cNvSpPr>
          <p:nvPr>
            <p:ph type="body" idx="1"/>
          </p:nvPr>
        </p:nvSpPr>
        <p:spPr>
          <a:xfrm>
            <a:off x="571500" y="4760192"/>
            <a:ext cx="80010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Arial"/>
              <a:buNone/>
              <a:defRPr sz="8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473" name="Google Shape;1473;p256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475442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 WHITE">
  <p:cSld name="Top Bar WHITE">
    <p:bg>
      <p:bgPr>
        <a:solidFill>
          <a:srgbClr val="FFFFFF"/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257"/>
          <p:cNvSpPr txBox="1">
            <a:spLocks noGrp="1"/>
          </p:cNvSpPr>
          <p:nvPr>
            <p:ph type="sldNum" idx="12"/>
          </p:nvPr>
        </p:nvSpPr>
        <p:spPr>
          <a:xfrm>
            <a:off x="8791547" y="204360"/>
            <a:ext cx="132600" cy="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74E"/>
              </a:buClr>
              <a:buSzPts val="400"/>
              <a:buFont typeface="Arial"/>
              <a:buNone/>
              <a:defRPr sz="400">
                <a:solidFill>
                  <a:srgbClr val="51374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74E"/>
              </a:buClr>
              <a:buSzPts val="400"/>
              <a:buFont typeface="Arial"/>
              <a:buNone/>
              <a:defRPr sz="400">
                <a:solidFill>
                  <a:srgbClr val="51374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74E"/>
              </a:buClr>
              <a:buSzPts val="400"/>
              <a:buFont typeface="Arial"/>
              <a:buNone/>
              <a:defRPr sz="400">
                <a:solidFill>
                  <a:srgbClr val="51374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74E"/>
              </a:buClr>
              <a:buSzPts val="400"/>
              <a:buFont typeface="Arial"/>
              <a:buNone/>
              <a:defRPr sz="400">
                <a:solidFill>
                  <a:srgbClr val="51374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74E"/>
              </a:buClr>
              <a:buSzPts val="400"/>
              <a:buFont typeface="Arial"/>
              <a:buNone/>
              <a:defRPr sz="400">
                <a:solidFill>
                  <a:srgbClr val="51374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74E"/>
              </a:buClr>
              <a:buSzPts val="400"/>
              <a:buFont typeface="Arial"/>
              <a:buNone/>
              <a:defRPr sz="400">
                <a:solidFill>
                  <a:srgbClr val="51374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74E"/>
              </a:buClr>
              <a:buSzPts val="400"/>
              <a:buFont typeface="Arial"/>
              <a:buNone/>
              <a:defRPr sz="400">
                <a:solidFill>
                  <a:srgbClr val="51374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74E"/>
              </a:buClr>
              <a:buSzPts val="400"/>
              <a:buFont typeface="Arial"/>
              <a:buNone/>
              <a:defRPr sz="400">
                <a:solidFill>
                  <a:srgbClr val="51374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374E"/>
              </a:buClr>
              <a:buSzPts val="400"/>
              <a:buFont typeface="Arial"/>
              <a:buNone/>
              <a:defRPr sz="400">
                <a:solidFill>
                  <a:srgbClr val="51374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40810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1_Title - Top">
    <p:bg>
      <p:bgPr>
        <a:solidFill>
          <a:srgbClr val="FFFFFF"/>
        </a:solidFill>
        <a:effectLst/>
      </p:bgPr>
    </p:bg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58"/>
          <p:cNvSpPr txBox="1">
            <a:spLocks noGrp="1"/>
          </p:cNvSpPr>
          <p:nvPr>
            <p:ph type="title"/>
          </p:nvPr>
        </p:nvSpPr>
        <p:spPr>
          <a:xfrm>
            <a:off x="571500" y="381000"/>
            <a:ext cx="80010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78" name="Google Shape;1478;p258"/>
          <p:cNvSpPr txBox="1">
            <a:spLocks noGrp="1"/>
          </p:cNvSpPr>
          <p:nvPr>
            <p:ph type="body" idx="1"/>
          </p:nvPr>
        </p:nvSpPr>
        <p:spPr>
          <a:xfrm>
            <a:off x="571500" y="4760192"/>
            <a:ext cx="80010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Arial"/>
              <a:buNone/>
              <a:defRPr sz="8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479" name="Google Shape;1479;p258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2341483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half picture">
  <p:cSld name="Left half picture">
    <p:bg>
      <p:bgPr>
        <a:solidFill>
          <a:srgbClr val="FFFFFF"/>
        </a:solidFill>
        <a:effectLst/>
      </p:bgPr>
    </p:bg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259"/>
          <p:cNvSpPr txBox="1">
            <a:spLocks noGrp="1"/>
          </p:cNvSpPr>
          <p:nvPr>
            <p:ph type="body" idx="1"/>
          </p:nvPr>
        </p:nvSpPr>
        <p:spPr>
          <a:xfrm>
            <a:off x="4876800" y="1800225"/>
            <a:ext cx="39624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</a:defRPr>
            </a:lvl1pPr>
            <a:lvl2pPr marL="914355" lvl="1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</a:defRPr>
            </a:lvl2pPr>
            <a:lvl3pPr marL="1371532" lvl="2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</a:defRPr>
            </a:lvl3pPr>
            <a:lvl4pPr marL="1828709" lvl="3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</a:defRPr>
            </a:lvl4pPr>
            <a:lvl5pPr marL="2285886" lvl="4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482" name="Google Shape;1482;p259"/>
          <p:cNvSpPr txBox="1">
            <a:spLocks noGrp="1"/>
          </p:cNvSpPr>
          <p:nvPr>
            <p:ph type="sldNum" idx="12"/>
          </p:nvPr>
        </p:nvSpPr>
        <p:spPr>
          <a:xfrm>
            <a:off x="8776545" y="4960143"/>
            <a:ext cx="62700" cy="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Arial"/>
              <a:buNone/>
              <a:defRPr sz="500">
                <a:solidFill>
                  <a:srgbClr val="1914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Arial"/>
              <a:buNone/>
              <a:defRPr sz="500">
                <a:solidFill>
                  <a:srgbClr val="19141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Arial"/>
              <a:buNone/>
              <a:defRPr sz="500">
                <a:solidFill>
                  <a:srgbClr val="19141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Arial"/>
              <a:buNone/>
              <a:defRPr sz="500">
                <a:solidFill>
                  <a:srgbClr val="19141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Arial"/>
              <a:buNone/>
              <a:defRPr sz="500">
                <a:solidFill>
                  <a:srgbClr val="19141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Arial"/>
              <a:buNone/>
              <a:defRPr sz="500">
                <a:solidFill>
                  <a:srgbClr val="19141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Arial"/>
              <a:buNone/>
              <a:defRPr sz="500">
                <a:solidFill>
                  <a:srgbClr val="19141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Arial"/>
              <a:buNone/>
              <a:defRPr sz="500">
                <a:solidFill>
                  <a:srgbClr val="19141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Arial"/>
              <a:buNone/>
              <a:defRPr sz="500">
                <a:solidFill>
                  <a:srgbClr val="19141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83" name="Google Shape;1483;p259"/>
          <p:cNvSpPr txBox="1">
            <a:spLocks noGrp="1"/>
          </p:cNvSpPr>
          <p:nvPr>
            <p:ph type="body" idx="2"/>
          </p:nvPr>
        </p:nvSpPr>
        <p:spPr>
          <a:xfrm>
            <a:off x="4876800" y="4762500"/>
            <a:ext cx="396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Arial"/>
              <a:buNone/>
              <a:defRPr sz="7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484" name="Google Shape;1484;p259"/>
          <p:cNvSpPr txBox="1"/>
          <p:nvPr/>
        </p:nvSpPr>
        <p:spPr>
          <a:xfrm>
            <a:off x="8473276" y="4960143"/>
            <a:ext cx="188100" cy="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B4B4B4"/>
                </a:solidFill>
                <a:latin typeface="Arial"/>
                <a:ea typeface="Arial"/>
                <a:cs typeface="Arial"/>
                <a:sym typeface="Arial"/>
              </a:rPr>
              <a:t>Spotify</a:t>
            </a:r>
            <a:endParaRPr sz="500"/>
          </a:p>
        </p:txBody>
      </p:sp>
      <p:sp>
        <p:nvSpPr>
          <p:cNvPr id="1485" name="Google Shape;1485;p259"/>
          <p:cNvSpPr txBox="1">
            <a:spLocks noGrp="1"/>
          </p:cNvSpPr>
          <p:nvPr>
            <p:ph type="body" idx="3"/>
          </p:nvPr>
        </p:nvSpPr>
        <p:spPr>
          <a:xfrm>
            <a:off x="4876800" y="257175"/>
            <a:ext cx="39624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sz="3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486" name="Google Shape;1486;p259"/>
          <p:cNvSpPr>
            <a:spLocks noGrp="1"/>
          </p:cNvSpPr>
          <p:nvPr>
            <p:ph type="pic" idx="4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79334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icture + border">
  <p:cSld name="Full picture + border">
    <p:bg>
      <p:bgPr>
        <a:solidFill>
          <a:srgbClr val="FFFFFF"/>
        </a:solidFill>
        <a:effectLst/>
      </p:bgPr>
    </p:bg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p260"/>
          <p:cNvSpPr>
            <a:spLocks noGrp="1"/>
          </p:cNvSpPr>
          <p:nvPr>
            <p:ph type="pic" idx="2"/>
          </p:nvPr>
        </p:nvSpPr>
        <p:spPr>
          <a:xfrm>
            <a:off x="190500" y="190500"/>
            <a:ext cx="8763000" cy="4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9" name="Google Shape;1489;p260"/>
          <p:cNvSpPr txBox="1">
            <a:spLocks noGrp="1"/>
          </p:cNvSpPr>
          <p:nvPr>
            <p:ph type="title"/>
          </p:nvPr>
        </p:nvSpPr>
        <p:spPr>
          <a:xfrm>
            <a:off x="381000" y="1104009"/>
            <a:ext cx="8382000" cy="29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Arial"/>
              <a:buNone/>
              <a:defRPr sz="4900" b="1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260"/>
          <p:cNvSpPr txBox="1"/>
          <p:nvPr/>
        </p:nvSpPr>
        <p:spPr>
          <a:xfrm>
            <a:off x="-1860996" y="2077454"/>
            <a:ext cx="15084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Paste your image onto the box. </a:t>
            </a:r>
            <a:endParaRPr sz="500"/>
          </a:p>
        </p:txBody>
      </p:sp>
      <p:sp>
        <p:nvSpPr>
          <p:cNvPr id="1491" name="Google Shape;1491;p260"/>
          <p:cNvSpPr txBox="1">
            <a:spLocks noGrp="1"/>
          </p:cNvSpPr>
          <p:nvPr>
            <p:ph type="body" idx="1"/>
          </p:nvPr>
        </p:nvSpPr>
        <p:spPr>
          <a:xfrm>
            <a:off x="381000" y="4800600"/>
            <a:ext cx="71628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492" name="Google Shape;1492;p260"/>
          <p:cNvSpPr txBox="1">
            <a:spLocks noGrp="1"/>
          </p:cNvSpPr>
          <p:nvPr>
            <p:ph type="sldNum" idx="12"/>
          </p:nvPr>
        </p:nvSpPr>
        <p:spPr>
          <a:xfrm>
            <a:off x="8515350" y="4748451"/>
            <a:ext cx="2469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6093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CITRIC">
  <p:cSld name="Cover 4: 11 grid left picture + 2 grid border CITRIC">
    <p:bg>
      <p:bgPr>
        <a:solidFill>
          <a:schemeClr val="accent1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94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7" name="Google Shape;437;p94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900"/>
              <a:buFont typeface="Helvetica Neue"/>
              <a:buNone/>
              <a:defRPr sz="1900">
                <a:solidFill>
                  <a:schemeClr val="accent5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8" name="Google Shape;438;p94"/>
          <p:cNvSpPr txBox="1">
            <a:spLocks noGrp="1"/>
          </p:cNvSpPr>
          <p:nvPr>
            <p:ph type="body" idx="2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9" name="Google Shape;439;p94"/>
          <p:cNvSpPr>
            <a:spLocks noGrp="1"/>
          </p:cNvSpPr>
          <p:nvPr>
            <p:ph type="pic" idx="3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 Big stat">
  <p:cSld name="CR Big stat">
    <p:bg>
      <p:bgPr>
        <a:solidFill>
          <a:srgbClr val="FFFFFF"/>
        </a:solidFill>
        <a:effectLst/>
      </p:bgPr>
    </p:bg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61"/>
          <p:cNvSpPr txBox="1">
            <a:spLocks noGrp="1"/>
          </p:cNvSpPr>
          <p:nvPr>
            <p:ph type="body" idx="1"/>
          </p:nvPr>
        </p:nvSpPr>
        <p:spPr>
          <a:xfrm>
            <a:off x="571500" y="4760192"/>
            <a:ext cx="80010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Arial"/>
              <a:buNone/>
              <a:defRPr sz="8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495" name="Google Shape;1495;p261"/>
          <p:cNvSpPr txBox="1">
            <a:spLocks noGrp="1"/>
          </p:cNvSpPr>
          <p:nvPr>
            <p:ph type="body" idx="2"/>
          </p:nvPr>
        </p:nvSpPr>
        <p:spPr>
          <a:xfrm>
            <a:off x="571500" y="2953117"/>
            <a:ext cx="8001000" cy="14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500"/>
              <a:buFont typeface="Arial"/>
              <a:buNone/>
              <a:defRPr sz="45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496" name="Google Shape;1496;p261"/>
          <p:cNvSpPr txBox="1">
            <a:spLocks noGrp="1"/>
          </p:cNvSpPr>
          <p:nvPr>
            <p:ph type="body" idx="3"/>
          </p:nvPr>
        </p:nvSpPr>
        <p:spPr>
          <a:xfrm>
            <a:off x="571500" y="190722"/>
            <a:ext cx="8001000" cy="3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497" name="Google Shape;1497;p261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692848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icture">
  <p:cSld name="Full picture">
    <p:bg>
      <p:bgPr>
        <a:solidFill>
          <a:srgbClr val="FFFFFF"/>
        </a:solid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26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0" name="Google Shape;1500;p262"/>
          <p:cNvSpPr txBox="1">
            <a:spLocks noGrp="1"/>
          </p:cNvSpPr>
          <p:nvPr>
            <p:ph type="body" idx="1"/>
          </p:nvPr>
        </p:nvSpPr>
        <p:spPr>
          <a:xfrm>
            <a:off x="609600" y="2135981"/>
            <a:ext cx="78486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4900"/>
              <a:buFont typeface="Arial"/>
              <a:buNone/>
              <a:defRPr sz="4900">
                <a:solidFill>
                  <a:srgbClr val="1914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01" name="Google Shape;1501;p262"/>
          <p:cNvSpPr txBox="1">
            <a:spLocks noGrp="1"/>
          </p:cNvSpPr>
          <p:nvPr>
            <p:ph type="sldNum" idx="12"/>
          </p:nvPr>
        </p:nvSpPr>
        <p:spPr>
          <a:xfrm>
            <a:off x="8378439" y="4836557"/>
            <a:ext cx="136800" cy="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14078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icture + border">
  <p:cSld name="1_Full picture + border">
    <p:bg>
      <p:bgPr>
        <a:solidFill>
          <a:srgbClr val="FFFFFF"/>
        </a:solidFill>
        <a:effectLst/>
      </p:bgPr>
    </p:bg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263"/>
          <p:cNvSpPr>
            <a:spLocks noGrp="1"/>
          </p:cNvSpPr>
          <p:nvPr>
            <p:ph type="pic" idx="2"/>
          </p:nvPr>
        </p:nvSpPr>
        <p:spPr>
          <a:xfrm>
            <a:off x="190500" y="190500"/>
            <a:ext cx="8763000" cy="4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4" name="Google Shape;1504;p263"/>
          <p:cNvSpPr txBox="1">
            <a:spLocks noGrp="1"/>
          </p:cNvSpPr>
          <p:nvPr>
            <p:ph type="title"/>
          </p:nvPr>
        </p:nvSpPr>
        <p:spPr>
          <a:xfrm>
            <a:off x="571500" y="1104009"/>
            <a:ext cx="8001000" cy="29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63"/>
          <p:cNvSpPr txBox="1">
            <a:spLocks noGrp="1"/>
          </p:cNvSpPr>
          <p:nvPr>
            <p:ph type="body" idx="1"/>
          </p:nvPr>
        </p:nvSpPr>
        <p:spPr>
          <a:xfrm>
            <a:off x="571500" y="4800600"/>
            <a:ext cx="8001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06" name="Google Shape;1506;p263"/>
          <p:cNvSpPr txBox="1">
            <a:spLocks noGrp="1"/>
          </p:cNvSpPr>
          <p:nvPr>
            <p:ph type="sldNum" idx="12"/>
          </p:nvPr>
        </p:nvSpPr>
        <p:spPr>
          <a:xfrm>
            <a:off x="8515350" y="4748451"/>
            <a:ext cx="2469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67333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middle">
  <p:cSld name="Title only middle">
    <p:bg>
      <p:bgPr>
        <a:solidFill>
          <a:srgbClr val="FFFFFF"/>
        </a:solidFill>
        <a:effectLst/>
      </p:bgPr>
    </p:bg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264"/>
          <p:cNvSpPr txBox="1">
            <a:spLocks noGrp="1"/>
          </p:cNvSpPr>
          <p:nvPr>
            <p:ph type="sldNum" idx="12"/>
          </p:nvPr>
        </p:nvSpPr>
        <p:spPr>
          <a:xfrm>
            <a:off x="8767108" y="4967287"/>
            <a:ext cx="68400" cy="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09" name="Google Shape;1509;p264"/>
          <p:cNvSpPr txBox="1"/>
          <p:nvPr/>
        </p:nvSpPr>
        <p:spPr>
          <a:xfrm>
            <a:off x="8483908" y="4967287"/>
            <a:ext cx="179400" cy="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500"/>
              <a:buFont typeface="Helvetica Neue"/>
              <a:buNone/>
            </a:pPr>
            <a:r>
              <a:rPr lang="en" sz="500" b="0" i="0" u="none" strike="noStrike" cap="none">
                <a:solidFill>
                  <a:srgbClr val="B4B4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Spotify</a:t>
            </a:r>
            <a:endParaRPr sz="500"/>
          </a:p>
        </p:txBody>
      </p:sp>
      <p:sp>
        <p:nvSpPr>
          <p:cNvPr id="1510" name="Google Shape;1510;p264"/>
          <p:cNvSpPr txBox="1">
            <a:spLocks noGrp="1"/>
          </p:cNvSpPr>
          <p:nvPr>
            <p:ph type="body" idx="1"/>
          </p:nvPr>
        </p:nvSpPr>
        <p:spPr>
          <a:xfrm>
            <a:off x="457200" y="2235993"/>
            <a:ext cx="33528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Arial"/>
              <a:buNone/>
              <a:defRPr sz="3800">
                <a:solidFill>
                  <a:srgbClr val="19141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11" name="Google Shape;1511;p264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33528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Arial"/>
              <a:buNone/>
              <a:defRPr sz="7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81822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 Simple text 02">
  <p:cSld name="CR Simple text 02">
    <p:bg>
      <p:bgPr>
        <a:solidFill>
          <a:srgbClr val="FFFFFF"/>
        </a:solidFill>
        <a:effectLst/>
      </p:bgPr>
    </p:bg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265"/>
          <p:cNvSpPr txBox="1">
            <a:spLocks noGrp="1"/>
          </p:cNvSpPr>
          <p:nvPr>
            <p:ph type="body" idx="1"/>
          </p:nvPr>
        </p:nvSpPr>
        <p:spPr>
          <a:xfrm>
            <a:off x="762000" y="2074069"/>
            <a:ext cx="7620000" cy="9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Font typeface="Arial"/>
              <a:buNone/>
              <a:defRPr sz="5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14" name="Google Shape;1514;p265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65188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irc">
  <p:cSld name="Citirc">
    <p:bg>
      <p:bgPr>
        <a:solidFill>
          <a:srgbClr val="CEF764"/>
        </a:solidFill>
        <a:effectLst/>
      </p:bgPr>
    </p:bg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266"/>
          <p:cNvSpPr txBox="1">
            <a:spLocks noGrp="1"/>
          </p:cNvSpPr>
          <p:nvPr>
            <p:ph type="sldNum" idx="12"/>
          </p:nvPr>
        </p:nvSpPr>
        <p:spPr>
          <a:xfrm>
            <a:off x="8653635" y="4729775"/>
            <a:ext cx="1230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00F5"/>
              </a:buClr>
              <a:buSzPts val="600"/>
              <a:buFont typeface="Arial"/>
              <a:buNone/>
              <a:defRPr sz="600">
                <a:solidFill>
                  <a:srgbClr val="4400F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00F5"/>
              </a:buClr>
              <a:buSzPts val="600"/>
              <a:buFont typeface="Arial"/>
              <a:buNone/>
              <a:defRPr sz="600">
                <a:solidFill>
                  <a:srgbClr val="4400F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00F5"/>
              </a:buClr>
              <a:buSzPts val="600"/>
              <a:buFont typeface="Arial"/>
              <a:buNone/>
              <a:defRPr sz="600">
                <a:solidFill>
                  <a:srgbClr val="4400F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00F5"/>
              </a:buClr>
              <a:buSzPts val="600"/>
              <a:buFont typeface="Arial"/>
              <a:buNone/>
              <a:defRPr sz="600">
                <a:solidFill>
                  <a:srgbClr val="4400F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00F5"/>
              </a:buClr>
              <a:buSzPts val="600"/>
              <a:buFont typeface="Arial"/>
              <a:buNone/>
              <a:defRPr sz="600">
                <a:solidFill>
                  <a:srgbClr val="4400F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00F5"/>
              </a:buClr>
              <a:buSzPts val="600"/>
              <a:buFont typeface="Arial"/>
              <a:buNone/>
              <a:defRPr sz="600">
                <a:solidFill>
                  <a:srgbClr val="4400F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00F5"/>
              </a:buClr>
              <a:buSzPts val="600"/>
              <a:buFont typeface="Arial"/>
              <a:buNone/>
              <a:defRPr sz="600">
                <a:solidFill>
                  <a:srgbClr val="4400F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00F5"/>
              </a:buClr>
              <a:buSzPts val="600"/>
              <a:buFont typeface="Arial"/>
              <a:buNone/>
              <a:defRPr sz="600">
                <a:solidFill>
                  <a:srgbClr val="4400F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00F5"/>
              </a:buClr>
              <a:buSzPts val="600"/>
              <a:buFont typeface="Arial"/>
              <a:buNone/>
              <a:defRPr sz="600">
                <a:solidFill>
                  <a:srgbClr val="4400F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26842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">
    <p:bg>
      <p:bgPr>
        <a:solidFill>
          <a:srgbClr val="FEFDFD"/>
        </a:solidFill>
        <a:effectLst/>
      </p:bgPr>
    </p:bg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267"/>
          <p:cNvSpPr txBox="1">
            <a:spLocks noGrp="1"/>
          </p:cNvSpPr>
          <p:nvPr>
            <p:ph type="sldNum" idx="12"/>
          </p:nvPr>
        </p:nvSpPr>
        <p:spPr>
          <a:xfrm>
            <a:off x="8673801" y="4868862"/>
            <a:ext cx="127500" cy="1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221550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 Point highlight">
  <p:cSld name="CR Point highlight">
    <p:bg>
      <p:bgPr>
        <a:solidFill>
          <a:schemeClr val="accent3"/>
        </a:solidFill>
        <a:effectLst/>
      </p:bgPr>
    </p:bg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268"/>
          <p:cNvSpPr txBox="1">
            <a:spLocks noGrp="1"/>
          </p:cNvSpPr>
          <p:nvPr>
            <p:ph type="title"/>
          </p:nvPr>
        </p:nvSpPr>
        <p:spPr>
          <a:xfrm>
            <a:off x="571500" y="381000"/>
            <a:ext cx="80010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21" name="Google Shape;1521;p268"/>
          <p:cNvSpPr txBox="1">
            <a:spLocks noGrp="1"/>
          </p:cNvSpPr>
          <p:nvPr>
            <p:ph type="body" idx="1"/>
          </p:nvPr>
        </p:nvSpPr>
        <p:spPr>
          <a:xfrm>
            <a:off x="571500" y="1739599"/>
            <a:ext cx="25242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22" name="Google Shape;1522;p268"/>
          <p:cNvSpPr txBox="1">
            <a:spLocks noGrp="1"/>
          </p:cNvSpPr>
          <p:nvPr>
            <p:ph type="body" idx="2"/>
          </p:nvPr>
        </p:nvSpPr>
        <p:spPr>
          <a:xfrm>
            <a:off x="3309938" y="1739599"/>
            <a:ext cx="25242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23" name="Google Shape;1523;p268"/>
          <p:cNvSpPr txBox="1">
            <a:spLocks noGrp="1"/>
          </p:cNvSpPr>
          <p:nvPr>
            <p:ph type="body" idx="3"/>
          </p:nvPr>
        </p:nvSpPr>
        <p:spPr>
          <a:xfrm>
            <a:off x="5990757" y="1739599"/>
            <a:ext cx="2524200" cy="26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24" name="Google Shape;1524;p268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480324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 + Subtitle">
    <p:bg>
      <p:bgPr>
        <a:solidFill>
          <a:srgbClr val="FFFFFF"/>
        </a:solidFill>
        <a:effectLst/>
      </p:bgPr>
    </p:bg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269"/>
          <p:cNvSpPr txBox="1"/>
          <p:nvPr/>
        </p:nvSpPr>
        <p:spPr>
          <a:xfrm>
            <a:off x="7855570" y="4887912"/>
            <a:ext cx="6210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r>
              <a:rPr lang="en" sz="5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Spotify Copyright 2018</a:t>
            </a:r>
            <a:endParaRPr sz="500"/>
          </a:p>
        </p:txBody>
      </p:sp>
      <p:sp>
        <p:nvSpPr>
          <p:cNvPr id="1527" name="Google Shape;1527;p269"/>
          <p:cNvSpPr txBox="1">
            <a:spLocks noGrp="1"/>
          </p:cNvSpPr>
          <p:nvPr>
            <p:ph type="body" idx="1"/>
          </p:nvPr>
        </p:nvSpPr>
        <p:spPr>
          <a:xfrm>
            <a:off x="344160" y="4887912"/>
            <a:ext cx="4468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28" name="Google Shape;1528;p269"/>
          <p:cNvSpPr txBox="1">
            <a:spLocks noGrp="1"/>
          </p:cNvSpPr>
          <p:nvPr>
            <p:ph type="title"/>
          </p:nvPr>
        </p:nvSpPr>
        <p:spPr>
          <a:xfrm>
            <a:off x="341312" y="268759"/>
            <a:ext cx="53841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29" name="Google Shape;1529;p269"/>
          <p:cNvSpPr txBox="1">
            <a:spLocks noGrp="1"/>
          </p:cNvSpPr>
          <p:nvPr>
            <p:ph type="body" idx="2"/>
          </p:nvPr>
        </p:nvSpPr>
        <p:spPr>
          <a:xfrm>
            <a:off x="373062" y="1929532"/>
            <a:ext cx="8397900" cy="27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30" name="Google Shape;1530;p269"/>
          <p:cNvSpPr txBox="1">
            <a:spLocks noGrp="1"/>
          </p:cNvSpPr>
          <p:nvPr>
            <p:ph type="sldNum" idx="12"/>
          </p:nvPr>
        </p:nvSpPr>
        <p:spPr>
          <a:xfrm>
            <a:off x="8684384" y="4888713"/>
            <a:ext cx="106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90676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 Title &amp; Subtitle" type="title">
  <p:cSld name="AU Title &amp; Subtitle">
    <p:bg>
      <p:bgPr>
        <a:solidFill>
          <a:srgbClr val="000000"/>
        </a:solidFill>
        <a:effectLst/>
      </p:bgPr>
    </p:bg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270"/>
          <p:cNvSpPr txBox="1">
            <a:spLocks noGrp="1"/>
          </p:cNvSpPr>
          <p:nvPr>
            <p:ph type="title"/>
          </p:nvPr>
        </p:nvSpPr>
        <p:spPr>
          <a:xfrm>
            <a:off x="857250" y="3411386"/>
            <a:ext cx="78105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>
                <a:solidFill>
                  <a:schemeClr val="accent1"/>
                </a:solidFill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33" name="Google Shape;1533;p270"/>
          <p:cNvSpPr txBox="1">
            <a:spLocks noGrp="1"/>
          </p:cNvSpPr>
          <p:nvPr>
            <p:ph type="body" idx="1"/>
          </p:nvPr>
        </p:nvSpPr>
        <p:spPr>
          <a:xfrm>
            <a:off x="857250" y="4030555"/>
            <a:ext cx="7810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32" lvl="2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lvl="3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86" lvl="4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grpSp>
        <p:nvGrpSpPr>
          <p:cNvPr id="1534" name="Google Shape;1534;p270"/>
          <p:cNvGrpSpPr/>
          <p:nvPr/>
        </p:nvGrpSpPr>
        <p:grpSpPr>
          <a:xfrm>
            <a:off x="857251" y="684598"/>
            <a:ext cx="5114924" cy="1762388"/>
            <a:chOff x="0" y="-1"/>
            <a:chExt cx="13639798" cy="4699701"/>
          </a:xfrm>
        </p:grpSpPr>
        <p:grpSp>
          <p:nvGrpSpPr>
            <p:cNvPr id="1535" name="Google Shape;1535;p270"/>
            <p:cNvGrpSpPr/>
            <p:nvPr/>
          </p:nvGrpSpPr>
          <p:grpSpPr>
            <a:xfrm>
              <a:off x="0" y="-1"/>
              <a:ext cx="3572766" cy="1070496"/>
              <a:chOff x="0" y="0"/>
              <a:chExt cx="3572766" cy="1070496"/>
            </a:xfrm>
          </p:grpSpPr>
          <p:sp>
            <p:nvSpPr>
              <p:cNvPr id="1536" name="Google Shape;1536;p270"/>
              <p:cNvSpPr/>
              <p:nvPr/>
            </p:nvSpPr>
            <p:spPr>
              <a:xfrm>
                <a:off x="0" y="0"/>
                <a:ext cx="1070475" cy="1070496"/>
              </a:xfrm>
              <a:custGeom>
                <a:avLst/>
                <a:gdLst/>
                <a:ahLst/>
                <a:cxnLst/>
                <a:rect l="l" t="t" r="r" b="b"/>
                <a:pathLst>
                  <a:path w="21555" h="21600" extrusionOk="0">
                    <a:moveTo>
                      <a:pt x="10777" y="0"/>
                    </a:moveTo>
                    <a:cubicBezTo>
                      <a:pt x="4820" y="0"/>
                      <a:pt x="0" y="4830"/>
                      <a:pt x="0" y="10800"/>
                    </a:cubicBezTo>
                    <a:cubicBezTo>
                      <a:pt x="0" y="16770"/>
                      <a:pt x="4820" y="21600"/>
                      <a:pt x="10777" y="21600"/>
                    </a:cubicBezTo>
                    <a:cubicBezTo>
                      <a:pt x="16734" y="21600"/>
                      <a:pt x="21555" y="16770"/>
                      <a:pt x="21555" y="10800"/>
                    </a:cubicBezTo>
                    <a:cubicBezTo>
                      <a:pt x="21600" y="4830"/>
                      <a:pt x="16734" y="0"/>
                      <a:pt x="10777" y="0"/>
                    </a:cubicBezTo>
                    <a:close/>
                    <a:moveTo>
                      <a:pt x="15734" y="15585"/>
                    </a:moveTo>
                    <a:cubicBezTo>
                      <a:pt x="15552" y="15904"/>
                      <a:pt x="15143" y="15995"/>
                      <a:pt x="14824" y="15813"/>
                    </a:cubicBezTo>
                    <a:cubicBezTo>
                      <a:pt x="12278" y="14263"/>
                      <a:pt x="9095" y="13899"/>
                      <a:pt x="5320" y="14765"/>
                    </a:cubicBezTo>
                    <a:cubicBezTo>
                      <a:pt x="4957" y="14856"/>
                      <a:pt x="4593" y="14628"/>
                      <a:pt x="4502" y="14263"/>
                    </a:cubicBezTo>
                    <a:cubicBezTo>
                      <a:pt x="4411" y="13899"/>
                      <a:pt x="4638" y="13534"/>
                      <a:pt x="5002" y="13443"/>
                    </a:cubicBezTo>
                    <a:cubicBezTo>
                      <a:pt x="9095" y="12486"/>
                      <a:pt x="12642" y="12896"/>
                      <a:pt x="15461" y="14628"/>
                    </a:cubicBezTo>
                    <a:cubicBezTo>
                      <a:pt x="15825" y="14856"/>
                      <a:pt x="15916" y="15266"/>
                      <a:pt x="15734" y="15585"/>
                    </a:cubicBezTo>
                    <a:close/>
                    <a:moveTo>
                      <a:pt x="17053" y="12668"/>
                    </a:moveTo>
                    <a:cubicBezTo>
                      <a:pt x="16825" y="13079"/>
                      <a:pt x="16280" y="13170"/>
                      <a:pt x="15916" y="12942"/>
                    </a:cubicBezTo>
                    <a:cubicBezTo>
                      <a:pt x="13005" y="11165"/>
                      <a:pt x="8595" y="10618"/>
                      <a:pt x="5184" y="11666"/>
                    </a:cubicBezTo>
                    <a:cubicBezTo>
                      <a:pt x="4729" y="11803"/>
                      <a:pt x="4275" y="11529"/>
                      <a:pt x="4138" y="11119"/>
                    </a:cubicBezTo>
                    <a:cubicBezTo>
                      <a:pt x="4002" y="10663"/>
                      <a:pt x="4275" y="10208"/>
                      <a:pt x="4684" y="10071"/>
                    </a:cubicBezTo>
                    <a:cubicBezTo>
                      <a:pt x="8595" y="8886"/>
                      <a:pt x="13460" y="9478"/>
                      <a:pt x="16825" y="11529"/>
                    </a:cubicBezTo>
                    <a:cubicBezTo>
                      <a:pt x="17189" y="11757"/>
                      <a:pt x="17280" y="12258"/>
                      <a:pt x="17053" y="12668"/>
                    </a:cubicBezTo>
                    <a:close/>
                    <a:moveTo>
                      <a:pt x="17189" y="9570"/>
                    </a:moveTo>
                    <a:cubicBezTo>
                      <a:pt x="13733" y="7519"/>
                      <a:pt x="7958" y="7291"/>
                      <a:pt x="4638" y="8339"/>
                    </a:cubicBezTo>
                    <a:cubicBezTo>
                      <a:pt x="4093" y="8476"/>
                      <a:pt x="3547" y="8203"/>
                      <a:pt x="3365" y="7656"/>
                    </a:cubicBezTo>
                    <a:cubicBezTo>
                      <a:pt x="3183" y="7109"/>
                      <a:pt x="3501" y="6562"/>
                      <a:pt x="4047" y="6380"/>
                    </a:cubicBezTo>
                    <a:cubicBezTo>
                      <a:pt x="7867" y="5241"/>
                      <a:pt x="14188" y="5423"/>
                      <a:pt x="18189" y="7838"/>
                    </a:cubicBezTo>
                    <a:cubicBezTo>
                      <a:pt x="18690" y="8111"/>
                      <a:pt x="18826" y="8749"/>
                      <a:pt x="18553" y="9205"/>
                    </a:cubicBezTo>
                    <a:cubicBezTo>
                      <a:pt x="18280" y="9706"/>
                      <a:pt x="17644" y="9889"/>
                      <a:pt x="17189" y="9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270"/>
              <p:cNvSpPr/>
              <p:nvPr/>
            </p:nvSpPr>
            <p:spPr>
              <a:xfrm>
                <a:off x="1235895" y="284555"/>
                <a:ext cx="381107" cy="505872"/>
              </a:xfrm>
              <a:custGeom>
                <a:avLst/>
                <a:gdLst/>
                <a:ahLst/>
                <a:cxnLst/>
                <a:rect l="l" t="t" r="r" b="b"/>
                <a:pathLst>
                  <a:path w="21568" h="21600" extrusionOk="0">
                    <a:moveTo>
                      <a:pt x="12621" y="8968"/>
                    </a:moveTo>
                    <a:cubicBezTo>
                      <a:pt x="7381" y="8004"/>
                      <a:pt x="6486" y="7329"/>
                      <a:pt x="6486" y="5979"/>
                    </a:cubicBezTo>
                    <a:cubicBezTo>
                      <a:pt x="6486" y="4629"/>
                      <a:pt x="8148" y="3761"/>
                      <a:pt x="10576" y="3761"/>
                    </a:cubicBezTo>
                    <a:cubicBezTo>
                      <a:pt x="12877" y="3761"/>
                      <a:pt x="15305" y="4436"/>
                      <a:pt x="17734" y="5786"/>
                    </a:cubicBezTo>
                    <a:cubicBezTo>
                      <a:pt x="17862" y="5786"/>
                      <a:pt x="17862" y="5882"/>
                      <a:pt x="17989" y="5786"/>
                    </a:cubicBezTo>
                    <a:cubicBezTo>
                      <a:pt x="18117" y="5786"/>
                      <a:pt x="18117" y="5689"/>
                      <a:pt x="18245" y="5689"/>
                    </a:cubicBezTo>
                    <a:lnTo>
                      <a:pt x="20801" y="2989"/>
                    </a:lnTo>
                    <a:cubicBezTo>
                      <a:pt x="20929" y="2893"/>
                      <a:pt x="20929" y="2700"/>
                      <a:pt x="20673" y="2604"/>
                    </a:cubicBezTo>
                    <a:cubicBezTo>
                      <a:pt x="17734" y="868"/>
                      <a:pt x="14411" y="0"/>
                      <a:pt x="10576" y="0"/>
                    </a:cubicBezTo>
                    <a:cubicBezTo>
                      <a:pt x="4953" y="0"/>
                      <a:pt x="990" y="2604"/>
                      <a:pt x="990" y="6268"/>
                    </a:cubicBezTo>
                    <a:cubicBezTo>
                      <a:pt x="990" y="10221"/>
                      <a:pt x="4441" y="11571"/>
                      <a:pt x="10321" y="12632"/>
                    </a:cubicBezTo>
                    <a:cubicBezTo>
                      <a:pt x="15305" y="13500"/>
                      <a:pt x="16200" y="14271"/>
                      <a:pt x="16200" y="15525"/>
                    </a:cubicBezTo>
                    <a:cubicBezTo>
                      <a:pt x="16200" y="16971"/>
                      <a:pt x="14538" y="17839"/>
                      <a:pt x="11727" y="17839"/>
                    </a:cubicBezTo>
                    <a:cubicBezTo>
                      <a:pt x="8659" y="17839"/>
                      <a:pt x="6231" y="17068"/>
                      <a:pt x="3419" y="15236"/>
                    </a:cubicBezTo>
                    <a:cubicBezTo>
                      <a:pt x="3291" y="15236"/>
                      <a:pt x="3291" y="15139"/>
                      <a:pt x="3163" y="15139"/>
                    </a:cubicBezTo>
                    <a:cubicBezTo>
                      <a:pt x="3035" y="15139"/>
                      <a:pt x="3035" y="15139"/>
                      <a:pt x="2908" y="15236"/>
                    </a:cubicBezTo>
                    <a:lnTo>
                      <a:pt x="96" y="17839"/>
                    </a:lnTo>
                    <a:cubicBezTo>
                      <a:pt x="-32" y="17936"/>
                      <a:pt x="-32" y="18129"/>
                      <a:pt x="96" y="18225"/>
                    </a:cubicBezTo>
                    <a:cubicBezTo>
                      <a:pt x="3291" y="20443"/>
                      <a:pt x="7381" y="21600"/>
                      <a:pt x="11599" y="21600"/>
                    </a:cubicBezTo>
                    <a:cubicBezTo>
                      <a:pt x="17734" y="21600"/>
                      <a:pt x="21568" y="19093"/>
                      <a:pt x="21568" y="15236"/>
                    </a:cubicBezTo>
                    <a:cubicBezTo>
                      <a:pt x="21568" y="11957"/>
                      <a:pt x="18884" y="10125"/>
                      <a:pt x="12621" y="89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270"/>
              <p:cNvSpPr/>
              <p:nvPr/>
            </p:nvSpPr>
            <p:spPr>
              <a:xfrm>
                <a:off x="1646355" y="404248"/>
                <a:ext cx="388422" cy="49231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1930" y="0"/>
                    </a:moveTo>
                    <a:cubicBezTo>
                      <a:pt x="9293" y="0"/>
                      <a:pt x="7158" y="793"/>
                      <a:pt x="5400" y="2477"/>
                    </a:cubicBezTo>
                    <a:lnTo>
                      <a:pt x="5400" y="594"/>
                    </a:lnTo>
                    <a:cubicBezTo>
                      <a:pt x="5400" y="495"/>
                      <a:pt x="5274" y="297"/>
                      <a:pt x="5023" y="297"/>
                    </a:cubicBezTo>
                    <a:lnTo>
                      <a:pt x="377" y="297"/>
                    </a:lnTo>
                    <a:cubicBezTo>
                      <a:pt x="251" y="297"/>
                      <a:pt x="0" y="396"/>
                      <a:pt x="0" y="594"/>
                    </a:cubicBezTo>
                    <a:lnTo>
                      <a:pt x="0" y="21303"/>
                    </a:lnTo>
                    <a:cubicBezTo>
                      <a:pt x="0" y="21402"/>
                      <a:pt x="126" y="21600"/>
                      <a:pt x="377" y="21600"/>
                    </a:cubicBezTo>
                    <a:lnTo>
                      <a:pt x="5023" y="21600"/>
                    </a:lnTo>
                    <a:cubicBezTo>
                      <a:pt x="5149" y="21600"/>
                      <a:pt x="5400" y="21501"/>
                      <a:pt x="5400" y="21303"/>
                    </a:cubicBezTo>
                    <a:lnTo>
                      <a:pt x="5400" y="14763"/>
                    </a:lnTo>
                    <a:cubicBezTo>
                      <a:pt x="7158" y="16349"/>
                      <a:pt x="9293" y="17042"/>
                      <a:pt x="11930" y="17042"/>
                    </a:cubicBezTo>
                    <a:cubicBezTo>
                      <a:pt x="16702" y="17042"/>
                      <a:pt x="21600" y="14070"/>
                      <a:pt x="21600" y="8521"/>
                    </a:cubicBezTo>
                    <a:cubicBezTo>
                      <a:pt x="21600" y="2873"/>
                      <a:pt x="16702" y="0"/>
                      <a:pt x="11930" y="0"/>
                    </a:cubicBezTo>
                    <a:close/>
                    <a:moveTo>
                      <a:pt x="16200" y="8521"/>
                    </a:moveTo>
                    <a:cubicBezTo>
                      <a:pt x="16200" y="11395"/>
                      <a:pt x="13939" y="13376"/>
                      <a:pt x="10800" y="13376"/>
                    </a:cubicBezTo>
                    <a:cubicBezTo>
                      <a:pt x="7660" y="13376"/>
                      <a:pt x="5274" y="11295"/>
                      <a:pt x="5274" y="8521"/>
                    </a:cubicBezTo>
                    <a:cubicBezTo>
                      <a:pt x="5274" y="5747"/>
                      <a:pt x="7660" y="3666"/>
                      <a:pt x="10800" y="3666"/>
                    </a:cubicBezTo>
                    <a:cubicBezTo>
                      <a:pt x="13939" y="3666"/>
                      <a:pt x="16200" y="5648"/>
                      <a:pt x="16200" y="85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270"/>
              <p:cNvSpPr/>
              <p:nvPr/>
            </p:nvSpPr>
            <p:spPr>
              <a:xfrm>
                <a:off x="2061897" y="404248"/>
                <a:ext cx="397494" cy="39069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786" y="0"/>
                      <a:pt x="0" y="4744"/>
                      <a:pt x="0" y="10862"/>
                    </a:cubicBezTo>
                    <a:cubicBezTo>
                      <a:pt x="0" y="16856"/>
                      <a:pt x="4664" y="21600"/>
                      <a:pt x="10800" y="21600"/>
                    </a:cubicBezTo>
                    <a:cubicBezTo>
                      <a:pt x="16936" y="21600"/>
                      <a:pt x="21600" y="16856"/>
                      <a:pt x="21600" y="10862"/>
                    </a:cubicBezTo>
                    <a:cubicBezTo>
                      <a:pt x="21477" y="4620"/>
                      <a:pt x="16814" y="0"/>
                      <a:pt x="10800" y="0"/>
                    </a:cubicBezTo>
                    <a:close/>
                    <a:moveTo>
                      <a:pt x="10800" y="16856"/>
                    </a:moveTo>
                    <a:cubicBezTo>
                      <a:pt x="7609" y="16856"/>
                      <a:pt x="5155" y="14233"/>
                      <a:pt x="5155" y="10738"/>
                    </a:cubicBezTo>
                    <a:cubicBezTo>
                      <a:pt x="5155" y="7242"/>
                      <a:pt x="7486" y="4620"/>
                      <a:pt x="10800" y="4620"/>
                    </a:cubicBezTo>
                    <a:cubicBezTo>
                      <a:pt x="13991" y="4620"/>
                      <a:pt x="16445" y="7242"/>
                      <a:pt x="16445" y="10738"/>
                    </a:cubicBezTo>
                    <a:cubicBezTo>
                      <a:pt x="16323" y="14233"/>
                      <a:pt x="13991" y="16856"/>
                      <a:pt x="10800" y="168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270"/>
              <p:cNvSpPr/>
              <p:nvPr/>
            </p:nvSpPr>
            <p:spPr>
              <a:xfrm>
                <a:off x="2461630" y="311655"/>
                <a:ext cx="239066" cy="478764"/>
              </a:xfrm>
              <a:custGeom>
                <a:avLst/>
                <a:gdLst/>
                <a:ahLst/>
                <a:cxnLst/>
                <a:rect l="l" t="t" r="r" b="b"/>
                <a:pathLst>
                  <a:path w="21369" h="21600" extrusionOk="0">
                    <a:moveTo>
                      <a:pt x="20994" y="4483"/>
                    </a:moveTo>
                    <a:lnTo>
                      <a:pt x="12920" y="4483"/>
                    </a:lnTo>
                    <a:lnTo>
                      <a:pt x="12920" y="306"/>
                    </a:lnTo>
                    <a:cubicBezTo>
                      <a:pt x="12920" y="204"/>
                      <a:pt x="12718" y="0"/>
                      <a:pt x="12314" y="0"/>
                    </a:cubicBezTo>
                    <a:lnTo>
                      <a:pt x="4845" y="0"/>
                    </a:lnTo>
                    <a:cubicBezTo>
                      <a:pt x="4643" y="0"/>
                      <a:pt x="4239" y="102"/>
                      <a:pt x="4239" y="306"/>
                    </a:cubicBezTo>
                    <a:lnTo>
                      <a:pt x="4239" y="4483"/>
                    </a:lnTo>
                    <a:lnTo>
                      <a:pt x="606" y="4483"/>
                    </a:lnTo>
                    <a:cubicBezTo>
                      <a:pt x="404" y="4483"/>
                      <a:pt x="0" y="4585"/>
                      <a:pt x="0" y="4789"/>
                    </a:cubicBezTo>
                    <a:lnTo>
                      <a:pt x="0" y="8049"/>
                    </a:lnTo>
                    <a:cubicBezTo>
                      <a:pt x="0" y="8151"/>
                      <a:pt x="202" y="8355"/>
                      <a:pt x="606" y="8355"/>
                    </a:cubicBezTo>
                    <a:lnTo>
                      <a:pt x="4239" y="8355"/>
                    </a:lnTo>
                    <a:lnTo>
                      <a:pt x="4239" y="16506"/>
                    </a:lnTo>
                    <a:cubicBezTo>
                      <a:pt x="4239" y="19868"/>
                      <a:pt x="7469" y="21600"/>
                      <a:pt x="14131" y="21600"/>
                    </a:cubicBezTo>
                    <a:cubicBezTo>
                      <a:pt x="16755" y="21600"/>
                      <a:pt x="18976" y="21294"/>
                      <a:pt x="20994" y="20683"/>
                    </a:cubicBezTo>
                    <a:cubicBezTo>
                      <a:pt x="21196" y="20683"/>
                      <a:pt x="21196" y="20581"/>
                      <a:pt x="21196" y="20479"/>
                    </a:cubicBezTo>
                    <a:lnTo>
                      <a:pt x="21196" y="17423"/>
                    </a:lnTo>
                    <a:cubicBezTo>
                      <a:pt x="21196" y="17321"/>
                      <a:pt x="21196" y="17219"/>
                      <a:pt x="20994" y="17219"/>
                    </a:cubicBezTo>
                    <a:cubicBezTo>
                      <a:pt x="20793" y="17117"/>
                      <a:pt x="20591" y="17117"/>
                      <a:pt x="20389" y="17219"/>
                    </a:cubicBezTo>
                    <a:cubicBezTo>
                      <a:pt x="18976" y="17626"/>
                      <a:pt x="17563" y="17728"/>
                      <a:pt x="15948" y="17728"/>
                    </a:cubicBezTo>
                    <a:cubicBezTo>
                      <a:pt x="13525" y="17728"/>
                      <a:pt x="12516" y="17219"/>
                      <a:pt x="12516" y="15996"/>
                    </a:cubicBezTo>
                    <a:lnTo>
                      <a:pt x="12516" y="8253"/>
                    </a:lnTo>
                    <a:lnTo>
                      <a:pt x="20591" y="8253"/>
                    </a:lnTo>
                    <a:cubicBezTo>
                      <a:pt x="20793" y="8253"/>
                      <a:pt x="21196" y="8151"/>
                      <a:pt x="21196" y="7947"/>
                    </a:cubicBezTo>
                    <a:lnTo>
                      <a:pt x="21196" y="4687"/>
                    </a:lnTo>
                    <a:cubicBezTo>
                      <a:pt x="21600" y="4585"/>
                      <a:pt x="21196" y="4483"/>
                      <a:pt x="20994" y="44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270"/>
              <p:cNvSpPr/>
              <p:nvPr/>
            </p:nvSpPr>
            <p:spPr>
              <a:xfrm>
                <a:off x="2874912" y="268745"/>
                <a:ext cx="571374" cy="62559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5293" y="4913"/>
                    </a:moveTo>
                    <a:lnTo>
                      <a:pt x="5293" y="4523"/>
                    </a:lnTo>
                    <a:cubicBezTo>
                      <a:pt x="5293" y="3353"/>
                      <a:pt x="5806" y="2807"/>
                      <a:pt x="6915" y="2807"/>
                    </a:cubicBezTo>
                    <a:cubicBezTo>
                      <a:pt x="7598" y="2807"/>
                      <a:pt x="8111" y="2963"/>
                      <a:pt x="8708" y="3119"/>
                    </a:cubicBezTo>
                    <a:cubicBezTo>
                      <a:pt x="8794" y="3119"/>
                      <a:pt x="8879" y="3119"/>
                      <a:pt x="8879" y="3119"/>
                    </a:cubicBezTo>
                    <a:cubicBezTo>
                      <a:pt x="8964" y="3041"/>
                      <a:pt x="8964" y="3041"/>
                      <a:pt x="8964" y="2963"/>
                    </a:cubicBezTo>
                    <a:lnTo>
                      <a:pt x="8964" y="546"/>
                    </a:lnTo>
                    <a:cubicBezTo>
                      <a:pt x="8964" y="468"/>
                      <a:pt x="8879" y="390"/>
                      <a:pt x="8794" y="312"/>
                    </a:cubicBezTo>
                    <a:cubicBezTo>
                      <a:pt x="8196" y="156"/>
                      <a:pt x="7342" y="0"/>
                      <a:pt x="6232" y="0"/>
                    </a:cubicBezTo>
                    <a:cubicBezTo>
                      <a:pt x="3330" y="0"/>
                      <a:pt x="1793" y="1482"/>
                      <a:pt x="1793" y="4289"/>
                    </a:cubicBezTo>
                    <a:lnTo>
                      <a:pt x="1793" y="4913"/>
                    </a:lnTo>
                    <a:lnTo>
                      <a:pt x="256" y="4913"/>
                    </a:lnTo>
                    <a:cubicBezTo>
                      <a:pt x="171" y="4913"/>
                      <a:pt x="0" y="4991"/>
                      <a:pt x="0" y="5147"/>
                    </a:cubicBezTo>
                    <a:lnTo>
                      <a:pt x="0" y="7642"/>
                    </a:lnTo>
                    <a:cubicBezTo>
                      <a:pt x="0" y="7720"/>
                      <a:pt x="85" y="7876"/>
                      <a:pt x="256" y="7876"/>
                    </a:cubicBezTo>
                    <a:lnTo>
                      <a:pt x="1793" y="7876"/>
                    </a:lnTo>
                    <a:lnTo>
                      <a:pt x="1793" y="17701"/>
                    </a:lnTo>
                    <a:cubicBezTo>
                      <a:pt x="1793" y="17779"/>
                      <a:pt x="1878" y="17935"/>
                      <a:pt x="2049" y="17935"/>
                    </a:cubicBezTo>
                    <a:lnTo>
                      <a:pt x="5208" y="17935"/>
                    </a:lnTo>
                    <a:cubicBezTo>
                      <a:pt x="5293" y="17935"/>
                      <a:pt x="5464" y="17857"/>
                      <a:pt x="5464" y="17701"/>
                    </a:cubicBezTo>
                    <a:lnTo>
                      <a:pt x="5464" y="7798"/>
                    </a:lnTo>
                    <a:lnTo>
                      <a:pt x="8367" y="7798"/>
                    </a:lnTo>
                    <a:lnTo>
                      <a:pt x="12806" y="17623"/>
                    </a:lnTo>
                    <a:cubicBezTo>
                      <a:pt x="12294" y="18637"/>
                      <a:pt x="11782" y="18871"/>
                      <a:pt x="11099" y="18871"/>
                    </a:cubicBezTo>
                    <a:cubicBezTo>
                      <a:pt x="10587" y="18871"/>
                      <a:pt x="9989" y="18715"/>
                      <a:pt x="9391" y="18403"/>
                    </a:cubicBezTo>
                    <a:cubicBezTo>
                      <a:pt x="9306" y="18403"/>
                      <a:pt x="9306" y="18403"/>
                      <a:pt x="9221" y="18403"/>
                    </a:cubicBezTo>
                    <a:cubicBezTo>
                      <a:pt x="9135" y="18403"/>
                      <a:pt x="9135" y="18481"/>
                      <a:pt x="9050" y="18481"/>
                    </a:cubicBezTo>
                    <a:lnTo>
                      <a:pt x="8025" y="20586"/>
                    </a:lnTo>
                    <a:cubicBezTo>
                      <a:pt x="7940" y="20664"/>
                      <a:pt x="8025" y="20820"/>
                      <a:pt x="8111" y="20820"/>
                    </a:cubicBezTo>
                    <a:cubicBezTo>
                      <a:pt x="9221" y="21366"/>
                      <a:pt x="10245" y="21600"/>
                      <a:pt x="11440" y="21600"/>
                    </a:cubicBezTo>
                    <a:cubicBezTo>
                      <a:pt x="13745" y="21600"/>
                      <a:pt x="15026" y="20586"/>
                      <a:pt x="16136" y="17935"/>
                    </a:cubicBezTo>
                    <a:lnTo>
                      <a:pt x="21600" y="5147"/>
                    </a:lnTo>
                    <a:cubicBezTo>
                      <a:pt x="21600" y="5069"/>
                      <a:pt x="21600" y="4991"/>
                      <a:pt x="21600" y="4991"/>
                    </a:cubicBezTo>
                    <a:cubicBezTo>
                      <a:pt x="21515" y="4913"/>
                      <a:pt x="21515" y="4913"/>
                      <a:pt x="21429" y="4913"/>
                    </a:cubicBezTo>
                    <a:lnTo>
                      <a:pt x="18185" y="4913"/>
                    </a:lnTo>
                    <a:cubicBezTo>
                      <a:pt x="18100" y="4913"/>
                      <a:pt x="18014" y="4991"/>
                      <a:pt x="17929" y="5069"/>
                    </a:cubicBezTo>
                    <a:lnTo>
                      <a:pt x="14599" y="13802"/>
                    </a:lnTo>
                    <a:lnTo>
                      <a:pt x="10843" y="5069"/>
                    </a:lnTo>
                    <a:cubicBezTo>
                      <a:pt x="10843" y="4991"/>
                      <a:pt x="10757" y="4913"/>
                      <a:pt x="10587" y="4913"/>
                    </a:cubicBezTo>
                    <a:lnTo>
                      <a:pt x="5293" y="4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270"/>
              <p:cNvSpPr/>
              <p:nvPr/>
            </p:nvSpPr>
            <p:spPr>
              <a:xfrm>
                <a:off x="2739409" y="411024"/>
                <a:ext cx="97092" cy="37486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0093" y="0"/>
                    </a:moveTo>
                    <a:lnTo>
                      <a:pt x="1507" y="0"/>
                    </a:lnTo>
                    <a:cubicBezTo>
                      <a:pt x="1005" y="0"/>
                      <a:pt x="0" y="130"/>
                      <a:pt x="0" y="390"/>
                    </a:cubicBezTo>
                    <a:lnTo>
                      <a:pt x="0" y="21210"/>
                    </a:lnTo>
                    <a:cubicBezTo>
                      <a:pt x="0" y="21340"/>
                      <a:pt x="502" y="21600"/>
                      <a:pt x="1507" y="21600"/>
                    </a:cubicBezTo>
                    <a:lnTo>
                      <a:pt x="20093" y="21600"/>
                    </a:lnTo>
                    <a:cubicBezTo>
                      <a:pt x="20595" y="21600"/>
                      <a:pt x="21600" y="21470"/>
                      <a:pt x="21600" y="21210"/>
                    </a:cubicBezTo>
                    <a:lnTo>
                      <a:pt x="21600" y="390"/>
                    </a:lnTo>
                    <a:cubicBezTo>
                      <a:pt x="21600" y="130"/>
                      <a:pt x="21098" y="0"/>
                      <a:pt x="200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270"/>
              <p:cNvSpPr/>
              <p:nvPr/>
            </p:nvSpPr>
            <p:spPr>
              <a:xfrm>
                <a:off x="2730376" y="246161"/>
                <a:ext cx="117450" cy="11745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569" y="0"/>
                      <a:pt x="0" y="4985"/>
                      <a:pt x="0" y="10800"/>
                    </a:cubicBezTo>
                    <a:cubicBezTo>
                      <a:pt x="0" y="17031"/>
                      <a:pt x="4985" y="21600"/>
                      <a:pt x="10800" y="21600"/>
                    </a:cubicBezTo>
                    <a:cubicBezTo>
                      <a:pt x="17031" y="21600"/>
                      <a:pt x="21600" y="16615"/>
                      <a:pt x="21600" y="10800"/>
                    </a:cubicBezTo>
                    <a:cubicBezTo>
                      <a:pt x="21600" y="4985"/>
                      <a:pt x="16615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270"/>
              <p:cNvSpPr/>
              <p:nvPr/>
            </p:nvSpPr>
            <p:spPr>
              <a:xfrm>
                <a:off x="3455316" y="408764"/>
                <a:ext cx="117450" cy="11745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569" y="21600"/>
                      <a:pt x="0" y="16615"/>
                      <a:pt x="0" y="10800"/>
                    </a:cubicBezTo>
                    <a:cubicBezTo>
                      <a:pt x="0" y="4985"/>
                      <a:pt x="4569" y="0"/>
                      <a:pt x="10800" y="0"/>
                    </a:cubicBezTo>
                    <a:cubicBezTo>
                      <a:pt x="17031" y="0"/>
                      <a:pt x="21600" y="4985"/>
                      <a:pt x="21600" y="10800"/>
                    </a:cubicBezTo>
                    <a:cubicBezTo>
                      <a:pt x="21600" y="17031"/>
                      <a:pt x="17031" y="21600"/>
                      <a:pt x="10800" y="21600"/>
                    </a:cubicBezTo>
                    <a:close/>
                    <a:moveTo>
                      <a:pt x="10800" y="1246"/>
                    </a:moveTo>
                    <a:cubicBezTo>
                      <a:pt x="5400" y="1246"/>
                      <a:pt x="1246" y="5815"/>
                      <a:pt x="1246" y="10800"/>
                    </a:cubicBezTo>
                    <a:cubicBezTo>
                      <a:pt x="1246" y="16200"/>
                      <a:pt x="5400" y="20354"/>
                      <a:pt x="10800" y="20354"/>
                    </a:cubicBezTo>
                    <a:cubicBezTo>
                      <a:pt x="16200" y="20354"/>
                      <a:pt x="20354" y="15785"/>
                      <a:pt x="20354" y="10800"/>
                    </a:cubicBezTo>
                    <a:cubicBezTo>
                      <a:pt x="20354" y="5815"/>
                      <a:pt x="16615" y="1246"/>
                      <a:pt x="10800" y="1246"/>
                    </a:cubicBezTo>
                    <a:close/>
                    <a:moveTo>
                      <a:pt x="13292" y="12046"/>
                    </a:moveTo>
                    <a:lnTo>
                      <a:pt x="16200" y="16200"/>
                    </a:lnTo>
                    <a:lnTo>
                      <a:pt x="13708" y="16200"/>
                    </a:lnTo>
                    <a:lnTo>
                      <a:pt x="10800" y="12462"/>
                    </a:lnTo>
                    <a:lnTo>
                      <a:pt x="8308" y="12462"/>
                    </a:lnTo>
                    <a:lnTo>
                      <a:pt x="8308" y="16200"/>
                    </a:lnTo>
                    <a:lnTo>
                      <a:pt x="6231" y="16200"/>
                    </a:lnTo>
                    <a:lnTo>
                      <a:pt x="6231" y="4985"/>
                    </a:lnTo>
                    <a:lnTo>
                      <a:pt x="11215" y="4985"/>
                    </a:lnTo>
                    <a:cubicBezTo>
                      <a:pt x="13708" y="4985"/>
                      <a:pt x="15369" y="6231"/>
                      <a:pt x="15369" y="8723"/>
                    </a:cubicBezTo>
                    <a:cubicBezTo>
                      <a:pt x="15785" y="10385"/>
                      <a:pt x="14954" y="11631"/>
                      <a:pt x="13292" y="12046"/>
                    </a:cubicBezTo>
                    <a:close/>
                    <a:moveTo>
                      <a:pt x="11631" y="7061"/>
                    </a:moveTo>
                    <a:lnTo>
                      <a:pt x="8723" y="7061"/>
                    </a:lnTo>
                    <a:lnTo>
                      <a:pt x="8723" y="10800"/>
                    </a:lnTo>
                    <a:lnTo>
                      <a:pt x="11631" y="10800"/>
                    </a:lnTo>
                    <a:cubicBezTo>
                      <a:pt x="12877" y="10800"/>
                      <a:pt x="13708" y="9969"/>
                      <a:pt x="13708" y="9138"/>
                    </a:cubicBezTo>
                    <a:cubicBezTo>
                      <a:pt x="13708" y="7477"/>
                      <a:pt x="12877" y="7061"/>
                      <a:pt x="11631" y="70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5" name="Google Shape;1545;p270"/>
            <p:cNvGrpSpPr/>
            <p:nvPr/>
          </p:nvGrpSpPr>
          <p:grpSpPr>
            <a:xfrm>
              <a:off x="112919" y="1770567"/>
              <a:ext cx="13526879" cy="2170293"/>
              <a:chOff x="0" y="0"/>
              <a:chExt cx="13526879" cy="2170293"/>
            </a:xfrm>
          </p:grpSpPr>
          <p:grpSp>
            <p:nvGrpSpPr>
              <p:cNvPr id="1546" name="Google Shape;1546;p270"/>
              <p:cNvGrpSpPr/>
              <p:nvPr/>
            </p:nvGrpSpPr>
            <p:grpSpPr>
              <a:xfrm>
                <a:off x="0" y="0"/>
                <a:ext cx="12335257" cy="2170293"/>
                <a:chOff x="0" y="0"/>
                <a:chExt cx="12335257" cy="2170293"/>
              </a:xfrm>
            </p:grpSpPr>
            <p:sp>
              <p:nvSpPr>
                <p:cNvPr id="1547" name="Google Shape;1547;p270"/>
                <p:cNvSpPr/>
                <p:nvPr/>
              </p:nvSpPr>
              <p:spPr>
                <a:xfrm>
                  <a:off x="0" y="40648"/>
                  <a:ext cx="438102" cy="208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21577"/>
                      </a:move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8" name="Google Shape;1548;p270"/>
                <p:cNvSpPr/>
                <p:nvPr/>
              </p:nvSpPr>
              <p:spPr>
                <a:xfrm>
                  <a:off x="589435" y="650409"/>
                  <a:ext cx="1522152" cy="1519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600" y="10784"/>
                      </a:moveTo>
                      <a:cubicBezTo>
                        <a:pt x="21600" y="17075"/>
                        <a:pt x="16889" y="21600"/>
                        <a:pt x="10800" y="21600"/>
                      </a:cubicBezTo>
                      <a:cubicBezTo>
                        <a:pt x="4743" y="21600"/>
                        <a:pt x="0" y="17107"/>
                        <a:pt x="0" y="10784"/>
                      </a:cubicBezTo>
                      <a:cubicBezTo>
                        <a:pt x="0" y="4461"/>
                        <a:pt x="4743" y="0"/>
                        <a:pt x="10800" y="0"/>
                      </a:cubicBezTo>
                      <a:cubicBezTo>
                        <a:pt x="16889" y="0"/>
                        <a:pt x="21600" y="4461"/>
                        <a:pt x="21600" y="10784"/>
                      </a:cubicBezTo>
                      <a:close/>
                      <a:moveTo>
                        <a:pt x="15383" y="10784"/>
                      </a:moveTo>
                      <a:cubicBezTo>
                        <a:pt x="15383" y="7350"/>
                        <a:pt x="13171" y="5745"/>
                        <a:pt x="10800" y="5745"/>
                      </a:cubicBezTo>
                      <a:cubicBezTo>
                        <a:pt x="8461" y="5745"/>
                        <a:pt x="6217" y="7350"/>
                        <a:pt x="6217" y="10784"/>
                      </a:cubicBezTo>
                      <a:cubicBezTo>
                        <a:pt x="6217" y="14186"/>
                        <a:pt x="8461" y="15855"/>
                        <a:pt x="10800" y="15855"/>
                      </a:cubicBezTo>
                      <a:cubicBezTo>
                        <a:pt x="13171" y="15855"/>
                        <a:pt x="15383" y="14218"/>
                        <a:pt x="15383" y="107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9" name="Google Shape;1549;p270"/>
                <p:cNvSpPr/>
                <p:nvPr/>
              </p:nvSpPr>
              <p:spPr>
                <a:xfrm>
                  <a:off x="2050606" y="693320"/>
                  <a:ext cx="1574100" cy="1431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4100" y="21600"/>
                      </a:moveTo>
                      <a:lnTo>
                        <a:pt x="8057" y="21600"/>
                      </a:lnTo>
                      <a:lnTo>
                        <a:pt x="0" y="0"/>
                      </a:lnTo>
                      <a:lnTo>
                        <a:pt x="6539" y="0"/>
                      </a:lnTo>
                      <a:lnTo>
                        <a:pt x="11094" y="13423"/>
                      </a:lnTo>
                      <a:lnTo>
                        <a:pt x="15278" y="0"/>
                      </a:lnTo>
                      <a:lnTo>
                        <a:pt x="21600" y="0"/>
                      </a:lnTo>
                      <a:lnTo>
                        <a:pt x="141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0" name="Google Shape;1550;p270"/>
                <p:cNvSpPr/>
                <p:nvPr/>
              </p:nvSpPr>
              <p:spPr>
                <a:xfrm>
                  <a:off x="3581786" y="652669"/>
                  <a:ext cx="1431810" cy="151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191" y="15107"/>
                      </a:moveTo>
                      <a:cubicBezTo>
                        <a:pt x="20135" y="18643"/>
                        <a:pt x="16728" y="21600"/>
                        <a:pt x="11243" y="21600"/>
                      </a:cubicBezTo>
                      <a:cubicBezTo>
                        <a:pt x="5281" y="21600"/>
                        <a:pt x="0" y="17582"/>
                        <a:pt x="0" y="10736"/>
                      </a:cubicBezTo>
                      <a:cubicBezTo>
                        <a:pt x="0" y="4179"/>
                        <a:pt x="5179" y="0"/>
                        <a:pt x="10766" y="0"/>
                      </a:cubicBezTo>
                      <a:cubicBezTo>
                        <a:pt x="17444" y="0"/>
                        <a:pt x="21600" y="3889"/>
                        <a:pt x="21600" y="10446"/>
                      </a:cubicBezTo>
                      <a:cubicBezTo>
                        <a:pt x="21600" y="11314"/>
                        <a:pt x="21498" y="12246"/>
                        <a:pt x="21464" y="12375"/>
                      </a:cubicBezTo>
                      <a:lnTo>
                        <a:pt x="6439" y="12375"/>
                      </a:lnTo>
                      <a:cubicBezTo>
                        <a:pt x="6575" y="14657"/>
                        <a:pt x="8790" y="16296"/>
                        <a:pt x="11345" y="16296"/>
                      </a:cubicBezTo>
                      <a:cubicBezTo>
                        <a:pt x="13730" y="16296"/>
                        <a:pt x="15093" y="15236"/>
                        <a:pt x="15706" y="13629"/>
                      </a:cubicBezTo>
                      <a:lnTo>
                        <a:pt x="21191" y="15107"/>
                      </a:lnTo>
                      <a:close/>
                      <a:moveTo>
                        <a:pt x="15195" y="8325"/>
                      </a:moveTo>
                      <a:cubicBezTo>
                        <a:pt x="15093" y="6782"/>
                        <a:pt x="13968" y="4886"/>
                        <a:pt x="10834" y="4886"/>
                      </a:cubicBezTo>
                      <a:cubicBezTo>
                        <a:pt x="8040" y="4886"/>
                        <a:pt x="6678" y="6814"/>
                        <a:pt x="6541" y="8325"/>
                      </a:cubicBezTo>
                      <a:lnTo>
                        <a:pt x="15195" y="83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1" name="Google Shape;1551;p270"/>
                <p:cNvSpPr/>
                <p:nvPr/>
              </p:nvSpPr>
              <p:spPr>
                <a:xfrm>
                  <a:off x="4979720" y="83558"/>
                  <a:ext cx="2057400" cy="204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4866" y="17208"/>
                      </a:moveTo>
                      <a:lnTo>
                        <a:pt x="6568" y="17208"/>
                      </a:lnTo>
                      <a:lnTo>
                        <a:pt x="5027" y="21600"/>
                      </a:lnTo>
                      <a:lnTo>
                        <a:pt x="0" y="21600"/>
                      </a:lnTo>
                      <a:lnTo>
                        <a:pt x="8085" y="0"/>
                      </a:lnTo>
                      <a:lnTo>
                        <a:pt x="13610" y="0"/>
                      </a:lnTo>
                      <a:lnTo>
                        <a:pt x="21600" y="21600"/>
                      </a:lnTo>
                      <a:lnTo>
                        <a:pt x="16407" y="21600"/>
                      </a:lnTo>
                      <a:lnTo>
                        <a:pt x="14866" y="17208"/>
                      </a:lnTo>
                      <a:close/>
                      <a:moveTo>
                        <a:pt x="8133" y="12817"/>
                      </a:moveTo>
                      <a:lnTo>
                        <a:pt x="13325" y="12817"/>
                      </a:lnTo>
                      <a:lnTo>
                        <a:pt x="10764" y="5346"/>
                      </a:lnTo>
                      <a:lnTo>
                        <a:pt x="8133" y="128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2" name="Google Shape;1552;p270"/>
                <p:cNvSpPr/>
                <p:nvPr/>
              </p:nvSpPr>
              <p:spPr>
                <a:xfrm>
                  <a:off x="7039360" y="695577"/>
                  <a:ext cx="1359558" cy="1463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4747" y="19000"/>
                      </a:moveTo>
                      <a:cubicBezTo>
                        <a:pt x="13563" y="20833"/>
                        <a:pt x="10944" y="21600"/>
                        <a:pt x="8647" y="21600"/>
                      </a:cubicBezTo>
                      <a:cubicBezTo>
                        <a:pt x="3122" y="21600"/>
                        <a:pt x="0" y="17867"/>
                        <a:pt x="0" y="13367"/>
                      </a:cubicBezTo>
                      <a:lnTo>
                        <a:pt x="0" y="0"/>
                      </a:lnTo>
                      <a:lnTo>
                        <a:pt x="6961" y="0"/>
                      </a:lnTo>
                      <a:lnTo>
                        <a:pt x="6961" y="12000"/>
                      </a:lnTo>
                      <a:cubicBezTo>
                        <a:pt x="6961" y="14033"/>
                        <a:pt x="8145" y="15667"/>
                        <a:pt x="10621" y="15667"/>
                      </a:cubicBezTo>
                      <a:cubicBezTo>
                        <a:pt x="12953" y="15667"/>
                        <a:pt x="14424" y="14167"/>
                        <a:pt x="14424" y="12067"/>
                      </a:cubicBezTo>
                      <a:lnTo>
                        <a:pt x="14424" y="33"/>
                      </a:lnTo>
                      <a:lnTo>
                        <a:pt x="21385" y="33"/>
                      </a:lnTo>
                      <a:lnTo>
                        <a:pt x="21385" y="17400"/>
                      </a:lnTo>
                      <a:cubicBezTo>
                        <a:pt x="21385" y="19300"/>
                        <a:pt x="21564" y="20833"/>
                        <a:pt x="21600" y="21200"/>
                      </a:cubicBezTo>
                      <a:lnTo>
                        <a:pt x="14926" y="21200"/>
                      </a:lnTo>
                      <a:cubicBezTo>
                        <a:pt x="14854" y="20733"/>
                        <a:pt x="14747" y="19533"/>
                        <a:pt x="14747" y="19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3" name="Google Shape;1553;p270"/>
                <p:cNvSpPr/>
                <p:nvPr/>
              </p:nvSpPr>
              <p:spPr>
                <a:xfrm>
                  <a:off x="8523112" y="40648"/>
                  <a:ext cx="1524420" cy="2118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440" y="18652"/>
                      </a:moveTo>
                      <a:cubicBezTo>
                        <a:pt x="21440" y="19965"/>
                        <a:pt x="21568" y="20955"/>
                        <a:pt x="21600" y="21278"/>
                      </a:cubicBezTo>
                      <a:lnTo>
                        <a:pt x="15648" y="21278"/>
                      </a:lnTo>
                      <a:cubicBezTo>
                        <a:pt x="15616" y="21093"/>
                        <a:pt x="15488" y="20449"/>
                        <a:pt x="15488" y="19873"/>
                      </a:cubicBezTo>
                      <a:cubicBezTo>
                        <a:pt x="14560" y="20863"/>
                        <a:pt x="12512" y="21600"/>
                        <a:pt x="10048" y="21600"/>
                      </a:cubicBezTo>
                      <a:cubicBezTo>
                        <a:pt x="4320" y="21600"/>
                        <a:pt x="0" y="18422"/>
                        <a:pt x="0" y="13932"/>
                      </a:cubicBezTo>
                      <a:cubicBezTo>
                        <a:pt x="0" y="9580"/>
                        <a:pt x="4096" y="6333"/>
                        <a:pt x="9824" y="6333"/>
                      </a:cubicBezTo>
                      <a:cubicBezTo>
                        <a:pt x="13280" y="6333"/>
                        <a:pt x="14816" y="7277"/>
                        <a:pt x="15296" y="7829"/>
                      </a:cubicBezTo>
                      <a:lnTo>
                        <a:pt x="15296" y="0"/>
                      </a:lnTo>
                      <a:lnTo>
                        <a:pt x="21408" y="0"/>
                      </a:lnTo>
                      <a:lnTo>
                        <a:pt x="21408" y="18652"/>
                      </a:lnTo>
                      <a:close/>
                      <a:moveTo>
                        <a:pt x="10816" y="17593"/>
                      </a:moveTo>
                      <a:cubicBezTo>
                        <a:pt x="13216" y="17593"/>
                        <a:pt x="15392" y="16350"/>
                        <a:pt x="15392" y="13955"/>
                      </a:cubicBezTo>
                      <a:cubicBezTo>
                        <a:pt x="15392" y="11514"/>
                        <a:pt x="13216" y="10339"/>
                        <a:pt x="10816" y="10339"/>
                      </a:cubicBezTo>
                      <a:cubicBezTo>
                        <a:pt x="8416" y="10339"/>
                        <a:pt x="6240" y="11514"/>
                        <a:pt x="6240" y="13955"/>
                      </a:cubicBezTo>
                      <a:cubicBezTo>
                        <a:pt x="6272" y="16350"/>
                        <a:pt x="8416" y="17593"/>
                        <a:pt x="10816" y="175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4" name="Google Shape;1554;p270"/>
                <p:cNvSpPr/>
                <p:nvPr/>
              </p:nvSpPr>
              <p:spPr>
                <a:xfrm>
                  <a:off x="10187537" y="0"/>
                  <a:ext cx="512676" cy="2125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657" y="0"/>
                      </a:moveTo>
                      <a:cubicBezTo>
                        <a:pt x="16747" y="0"/>
                        <a:pt x="21600" y="1171"/>
                        <a:pt x="21600" y="2617"/>
                      </a:cubicBezTo>
                      <a:cubicBezTo>
                        <a:pt x="21600" y="4063"/>
                        <a:pt x="16747" y="5234"/>
                        <a:pt x="10657" y="5234"/>
                      </a:cubicBezTo>
                      <a:cubicBezTo>
                        <a:pt x="4853" y="5234"/>
                        <a:pt x="0" y="4063"/>
                        <a:pt x="0" y="2617"/>
                      </a:cubicBezTo>
                      <a:cubicBezTo>
                        <a:pt x="0" y="1171"/>
                        <a:pt x="4853" y="0"/>
                        <a:pt x="10657" y="0"/>
                      </a:cubicBezTo>
                      <a:close/>
                      <a:moveTo>
                        <a:pt x="1522" y="21600"/>
                      </a:moveTo>
                      <a:lnTo>
                        <a:pt x="1522" y="7047"/>
                      </a:lnTo>
                      <a:lnTo>
                        <a:pt x="19982" y="7047"/>
                      </a:lnTo>
                      <a:lnTo>
                        <a:pt x="19982" y="21600"/>
                      </a:lnTo>
                      <a:lnTo>
                        <a:pt x="1522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5" name="Google Shape;1555;p270"/>
                <p:cNvSpPr/>
                <p:nvPr/>
              </p:nvSpPr>
              <p:spPr>
                <a:xfrm>
                  <a:off x="10813105" y="650409"/>
                  <a:ext cx="1522152" cy="1519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600" y="10784"/>
                      </a:moveTo>
                      <a:cubicBezTo>
                        <a:pt x="21600" y="17075"/>
                        <a:pt x="16889" y="21600"/>
                        <a:pt x="10800" y="21600"/>
                      </a:cubicBezTo>
                      <a:cubicBezTo>
                        <a:pt x="4743" y="21600"/>
                        <a:pt x="0" y="17107"/>
                        <a:pt x="0" y="10784"/>
                      </a:cubicBezTo>
                      <a:cubicBezTo>
                        <a:pt x="0" y="4461"/>
                        <a:pt x="4743" y="0"/>
                        <a:pt x="10800" y="0"/>
                      </a:cubicBezTo>
                      <a:cubicBezTo>
                        <a:pt x="16921" y="0"/>
                        <a:pt x="21600" y="4461"/>
                        <a:pt x="21600" y="10784"/>
                      </a:cubicBezTo>
                      <a:close/>
                      <a:moveTo>
                        <a:pt x="15383" y="10784"/>
                      </a:moveTo>
                      <a:cubicBezTo>
                        <a:pt x="15383" y="7350"/>
                        <a:pt x="13172" y="5745"/>
                        <a:pt x="10800" y="5745"/>
                      </a:cubicBezTo>
                      <a:cubicBezTo>
                        <a:pt x="8461" y="5745"/>
                        <a:pt x="6217" y="7350"/>
                        <a:pt x="6217" y="10784"/>
                      </a:cubicBezTo>
                      <a:cubicBezTo>
                        <a:pt x="6217" y="14186"/>
                        <a:pt x="8461" y="15855"/>
                        <a:pt x="10800" y="15855"/>
                      </a:cubicBezTo>
                      <a:cubicBezTo>
                        <a:pt x="13172" y="15855"/>
                        <a:pt x="15383" y="14218"/>
                        <a:pt x="15383" y="107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56" name="Google Shape;1556;p270"/>
              <p:cNvSpPr/>
              <p:nvPr/>
            </p:nvSpPr>
            <p:spPr>
              <a:xfrm>
                <a:off x="12578970" y="1001211"/>
                <a:ext cx="947908" cy="870976"/>
              </a:xfrm>
              <a:custGeom>
                <a:avLst/>
                <a:gdLst/>
                <a:ahLst/>
                <a:cxnLst/>
                <a:rect l="l" t="t" r="r" b="b"/>
                <a:pathLst>
                  <a:path w="17502" h="19194" extrusionOk="0">
                    <a:moveTo>
                      <a:pt x="1171" y="1924"/>
                    </a:moveTo>
                    <a:cubicBezTo>
                      <a:pt x="4715" y="-2406"/>
                      <a:pt x="8760" y="1924"/>
                      <a:pt x="8760" y="1924"/>
                    </a:cubicBezTo>
                    <a:cubicBezTo>
                      <a:pt x="8760" y="1924"/>
                      <a:pt x="12805" y="-2406"/>
                      <a:pt x="16349" y="1924"/>
                    </a:cubicBezTo>
                    <a:cubicBezTo>
                      <a:pt x="16349" y="1924"/>
                      <a:pt x="19560" y="5657"/>
                      <a:pt x="15265" y="10982"/>
                    </a:cubicBezTo>
                    <a:lnTo>
                      <a:pt x="9719" y="18696"/>
                    </a:lnTo>
                    <a:cubicBezTo>
                      <a:pt x="9552" y="18895"/>
                      <a:pt x="9344" y="19045"/>
                      <a:pt x="9135" y="19144"/>
                    </a:cubicBezTo>
                    <a:cubicBezTo>
                      <a:pt x="9010" y="19194"/>
                      <a:pt x="8885" y="19194"/>
                      <a:pt x="8718" y="19194"/>
                    </a:cubicBezTo>
                    <a:cubicBezTo>
                      <a:pt x="8718" y="19194"/>
                      <a:pt x="8718" y="19194"/>
                      <a:pt x="8718" y="19194"/>
                    </a:cubicBezTo>
                    <a:cubicBezTo>
                      <a:pt x="8718" y="19194"/>
                      <a:pt x="8718" y="19194"/>
                      <a:pt x="8718" y="19194"/>
                    </a:cubicBezTo>
                    <a:cubicBezTo>
                      <a:pt x="8593" y="19194"/>
                      <a:pt x="8426" y="19194"/>
                      <a:pt x="8301" y="19144"/>
                    </a:cubicBezTo>
                    <a:cubicBezTo>
                      <a:pt x="8093" y="19094"/>
                      <a:pt x="7843" y="18945"/>
                      <a:pt x="7718" y="18696"/>
                    </a:cubicBezTo>
                    <a:lnTo>
                      <a:pt x="2172" y="10982"/>
                    </a:lnTo>
                    <a:cubicBezTo>
                      <a:pt x="-2040" y="5706"/>
                      <a:pt x="1171" y="1924"/>
                      <a:pt x="1171" y="19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7" name="Google Shape;1557;p270"/>
            <p:cNvGrpSpPr/>
            <p:nvPr/>
          </p:nvGrpSpPr>
          <p:grpSpPr>
            <a:xfrm>
              <a:off x="79042" y="4365440"/>
              <a:ext cx="2935887" cy="334260"/>
              <a:chOff x="0" y="0"/>
              <a:chExt cx="2935887" cy="334260"/>
            </a:xfrm>
          </p:grpSpPr>
          <p:sp>
            <p:nvSpPr>
              <p:cNvPr id="1558" name="Google Shape;1558;p270"/>
              <p:cNvSpPr/>
              <p:nvPr/>
            </p:nvSpPr>
            <p:spPr>
              <a:xfrm>
                <a:off x="0" y="6776"/>
                <a:ext cx="322974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5407" y="16124"/>
                    </a:moveTo>
                    <a:lnTo>
                      <a:pt x="6042" y="16124"/>
                    </a:lnTo>
                    <a:lnTo>
                      <a:pt x="3927" y="21600"/>
                    </a:lnTo>
                    <a:lnTo>
                      <a:pt x="0" y="21600"/>
                    </a:lnTo>
                    <a:lnTo>
                      <a:pt x="8610" y="0"/>
                    </a:lnTo>
                    <a:lnTo>
                      <a:pt x="12990" y="0"/>
                    </a:lnTo>
                    <a:lnTo>
                      <a:pt x="21600" y="21600"/>
                    </a:lnTo>
                    <a:lnTo>
                      <a:pt x="17522" y="21600"/>
                    </a:lnTo>
                    <a:lnTo>
                      <a:pt x="15407" y="16124"/>
                    </a:lnTo>
                    <a:close/>
                    <a:moveTo>
                      <a:pt x="7401" y="12777"/>
                    </a:moveTo>
                    <a:lnTo>
                      <a:pt x="14199" y="12777"/>
                    </a:lnTo>
                    <a:lnTo>
                      <a:pt x="10875" y="3955"/>
                    </a:lnTo>
                    <a:lnTo>
                      <a:pt x="7401" y="1277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270"/>
              <p:cNvSpPr/>
              <p:nvPr/>
            </p:nvSpPr>
            <p:spPr>
              <a:xfrm>
                <a:off x="406507" y="6776"/>
                <a:ext cx="248400" cy="32518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13800"/>
                    </a:moveTo>
                    <a:lnTo>
                      <a:pt x="0" y="0"/>
                    </a:lnTo>
                    <a:lnTo>
                      <a:pt x="4909" y="0"/>
                    </a:lnTo>
                    <a:lnTo>
                      <a:pt x="4909" y="13650"/>
                    </a:lnTo>
                    <a:cubicBezTo>
                      <a:pt x="4909" y="16650"/>
                      <a:pt x="7069" y="18300"/>
                      <a:pt x="10800" y="18300"/>
                    </a:cubicBezTo>
                    <a:cubicBezTo>
                      <a:pt x="14531" y="18300"/>
                      <a:pt x="16691" y="16650"/>
                      <a:pt x="16691" y="13650"/>
                    </a:cubicBezTo>
                    <a:lnTo>
                      <a:pt x="16691" y="0"/>
                    </a:lnTo>
                    <a:lnTo>
                      <a:pt x="21600" y="0"/>
                    </a:lnTo>
                    <a:lnTo>
                      <a:pt x="21600" y="13800"/>
                    </a:lnTo>
                    <a:cubicBezTo>
                      <a:pt x="21600" y="18900"/>
                      <a:pt x="16887" y="21600"/>
                      <a:pt x="10800" y="21600"/>
                    </a:cubicBezTo>
                    <a:cubicBezTo>
                      <a:pt x="4713" y="21600"/>
                      <a:pt x="0" y="18900"/>
                      <a:pt x="0" y="13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270"/>
              <p:cNvSpPr/>
              <p:nvPr/>
            </p:nvSpPr>
            <p:spPr>
              <a:xfrm>
                <a:off x="783657" y="4516"/>
                <a:ext cx="280044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9058" y="0"/>
                    </a:lnTo>
                    <a:cubicBezTo>
                      <a:pt x="16026" y="0"/>
                      <a:pt x="21600" y="3955"/>
                      <a:pt x="21600" y="10800"/>
                    </a:cubicBezTo>
                    <a:cubicBezTo>
                      <a:pt x="21600" y="17645"/>
                      <a:pt x="16026" y="21600"/>
                      <a:pt x="9058" y="21600"/>
                    </a:cubicBezTo>
                    <a:lnTo>
                      <a:pt x="0" y="21600"/>
                    </a:lnTo>
                    <a:close/>
                    <a:moveTo>
                      <a:pt x="8884" y="18254"/>
                    </a:moveTo>
                    <a:cubicBezTo>
                      <a:pt x="13413" y="18254"/>
                      <a:pt x="17071" y="15820"/>
                      <a:pt x="17071" y="10800"/>
                    </a:cubicBezTo>
                    <a:cubicBezTo>
                      <a:pt x="17071" y="5780"/>
                      <a:pt x="13413" y="3346"/>
                      <a:pt x="8884" y="3346"/>
                    </a:cubicBezTo>
                    <a:lnTo>
                      <a:pt x="4355" y="3346"/>
                    </a:lnTo>
                    <a:lnTo>
                      <a:pt x="4355" y="18254"/>
                    </a:lnTo>
                    <a:lnTo>
                      <a:pt x="8884" y="1825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270"/>
              <p:cNvSpPr/>
              <p:nvPr/>
            </p:nvSpPr>
            <p:spPr>
              <a:xfrm>
                <a:off x="1174355" y="4516"/>
                <a:ext cx="56400" cy="320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270"/>
              <p:cNvSpPr/>
              <p:nvPr/>
            </p:nvSpPr>
            <p:spPr>
              <a:xfrm>
                <a:off x="1341475" y="0"/>
                <a:ext cx="338742" cy="3342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6416" y="0"/>
                      <a:pt x="21600" y="3940"/>
                      <a:pt x="21600" y="10800"/>
                    </a:cubicBezTo>
                    <a:cubicBezTo>
                      <a:pt x="21600" y="17659"/>
                      <a:pt x="16416" y="21600"/>
                      <a:pt x="10800" y="21600"/>
                    </a:cubicBezTo>
                    <a:cubicBezTo>
                      <a:pt x="5184" y="21600"/>
                      <a:pt x="0" y="17659"/>
                      <a:pt x="0" y="10800"/>
                    </a:cubicBezTo>
                    <a:cubicBezTo>
                      <a:pt x="0" y="3940"/>
                      <a:pt x="5184" y="0"/>
                      <a:pt x="10800" y="0"/>
                    </a:cubicBezTo>
                    <a:close/>
                    <a:moveTo>
                      <a:pt x="10800" y="18243"/>
                    </a:moveTo>
                    <a:cubicBezTo>
                      <a:pt x="14400" y="18243"/>
                      <a:pt x="18000" y="15762"/>
                      <a:pt x="18000" y="10800"/>
                    </a:cubicBezTo>
                    <a:cubicBezTo>
                      <a:pt x="18000" y="5838"/>
                      <a:pt x="14400" y="3357"/>
                      <a:pt x="10800" y="3357"/>
                    </a:cubicBezTo>
                    <a:cubicBezTo>
                      <a:pt x="7200" y="3357"/>
                      <a:pt x="3744" y="5838"/>
                      <a:pt x="3744" y="10800"/>
                    </a:cubicBezTo>
                    <a:cubicBezTo>
                      <a:pt x="3744" y="15762"/>
                      <a:pt x="7200" y="18243"/>
                      <a:pt x="10800" y="182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270"/>
              <p:cNvSpPr/>
              <p:nvPr/>
            </p:nvSpPr>
            <p:spPr>
              <a:xfrm>
                <a:off x="1951237" y="4516"/>
                <a:ext cx="280044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9058" y="0"/>
                    </a:lnTo>
                    <a:cubicBezTo>
                      <a:pt x="16026" y="0"/>
                      <a:pt x="21600" y="3955"/>
                      <a:pt x="21600" y="10800"/>
                    </a:cubicBezTo>
                    <a:cubicBezTo>
                      <a:pt x="21600" y="17645"/>
                      <a:pt x="16026" y="21600"/>
                      <a:pt x="9058" y="21600"/>
                    </a:cubicBezTo>
                    <a:lnTo>
                      <a:pt x="0" y="21600"/>
                    </a:lnTo>
                    <a:close/>
                    <a:moveTo>
                      <a:pt x="8884" y="18254"/>
                    </a:moveTo>
                    <a:cubicBezTo>
                      <a:pt x="13413" y="18254"/>
                      <a:pt x="17071" y="15820"/>
                      <a:pt x="17071" y="10800"/>
                    </a:cubicBezTo>
                    <a:cubicBezTo>
                      <a:pt x="17071" y="5780"/>
                      <a:pt x="13413" y="3346"/>
                      <a:pt x="8884" y="3346"/>
                    </a:cubicBezTo>
                    <a:lnTo>
                      <a:pt x="4355" y="3346"/>
                    </a:lnTo>
                    <a:lnTo>
                      <a:pt x="4355" y="18254"/>
                    </a:lnTo>
                    <a:lnTo>
                      <a:pt x="8884" y="1825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270"/>
              <p:cNvSpPr/>
              <p:nvPr/>
            </p:nvSpPr>
            <p:spPr>
              <a:xfrm>
                <a:off x="2294510" y="6776"/>
                <a:ext cx="322974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5407" y="16124"/>
                    </a:moveTo>
                    <a:lnTo>
                      <a:pt x="6042" y="16124"/>
                    </a:lnTo>
                    <a:lnTo>
                      <a:pt x="3927" y="21600"/>
                    </a:lnTo>
                    <a:lnTo>
                      <a:pt x="0" y="21600"/>
                    </a:lnTo>
                    <a:lnTo>
                      <a:pt x="8610" y="0"/>
                    </a:lnTo>
                    <a:lnTo>
                      <a:pt x="12990" y="0"/>
                    </a:lnTo>
                    <a:lnTo>
                      <a:pt x="21600" y="21600"/>
                    </a:lnTo>
                    <a:lnTo>
                      <a:pt x="17522" y="21600"/>
                    </a:lnTo>
                    <a:lnTo>
                      <a:pt x="15407" y="16124"/>
                    </a:lnTo>
                    <a:close/>
                    <a:moveTo>
                      <a:pt x="7401" y="12777"/>
                    </a:moveTo>
                    <a:lnTo>
                      <a:pt x="14199" y="12777"/>
                    </a:lnTo>
                    <a:lnTo>
                      <a:pt x="10875" y="3955"/>
                    </a:lnTo>
                    <a:lnTo>
                      <a:pt x="7401" y="1277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270"/>
              <p:cNvSpPr/>
              <p:nvPr/>
            </p:nvSpPr>
            <p:spPr>
              <a:xfrm>
                <a:off x="2644557" y="6776"/>
                <a:ext cx="291330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5023" y="0"/>
                    </a:lnTo>
                    <a:lnTo>
                      <a:pt x="10884" y="8975"/>
                    </a:lnTo>
                    <a:lnTo>
                      <a:pt x="16911" y="0"/>
                    </a:lnTo>
                    <a:lnTo>
                      <a:pt x="21600" y="0"/>
                    </a:lnTo>
                    <a:lnTo>
                      <a:pt x="12893" y="12473"/>
                    </a:lnTo>
                    <a:lnTo>
                      <a:pt x="12893" y="21600"/>
                    </a:lnTo>
                    <a:lnTo>
                      <a:pt x="8707" y="21600"/>
                    </a:lnTo>
                    <a:lnTo>
                      <a:pt x="8707" y="12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66" name="Google Shape;1566;p270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7679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left picture + 2 grid border AQUA">
  <p:cSld name="13 grid left picture + 2 grid border AQUA">
    <p:bg>
      <p:bgPr>
        <a:solidFill>
          <a:schemeClr val="accent1"/>
        </a:solid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95"/>
          <p:cNvSpPr/>
          <p:nvPr/>
        </p:nvSpPr>
        <p:spPr>
          <a:xfrm>
            <a:off x="0" y="-1"/>
            <a:ext cx="25908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2" name="Google Shape;442;p95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 Divider">
  <p:cSld name="AU Divider">
    <p:bg>
      <p:bgPr>
        <a:solidFill>
          <a:srgbClr val="000000"/>
        </a:solidFill>
        <a:effectLst/>
      </p:bgPr>
    </p:bg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71"/>
          <p:cNvSpPr txBox="1">
            <a:spLocks noGrp="1"/>
          </p:cNvSpPr>
          <p:nvPr>
            <p:ph type="title"/>
          </p:nvPr>
        </p:nvSpPr>
        <p:spPr>
          <a:xfrm>
            <a:off x="762000" y="975453"/>
            <a:ext cx="7641000" cy="3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>
                <a:solidFill>
                  <a:schemeClr val="accent1"/>
                </a:solidFill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69" name="Google Shape;1569;p271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96178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 Simple text">
  <p:cSld name="AU Simple text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272"/>
          <p:cNvSpPr txBox="1">
            <a:spLocks noGrp="1"/>
          </p:cNvSpPr>
          <p:nvPr>
            <p:ph type="title"/>
          </p:nvPr>
        </p:nvSpPr>
        <p:spPr>
          <a:xfrm>
            <a:off x="762000" y="975989"/>
            <a:ext cx="5715000" cy="3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grpSp>
        <p:nvGrpSpPr>
          <p:cNvPr id="1572" name="Google Shape;1572;p272"/>
          <p:cNvGrpSpPr/>
          <p:nvPr/>
        </p:nvGrpSpPr>
        <p:grpSpPr>
          <a:xfrm>
            <a:off x="6742075" y="-744"/>
            <a:ext cx="10025964" cy="9195407"/>
            <a:chOff x="0" y="0"/>
            <a:chExt cx="26735905" cy="24521084"/>
          </a:xfrm>
        </p:grpSpPr>
        <p:sp>
          <p:nvSpPr>
            <p:cNvPr id="1573" name="Google Shape;1573;p272"/>
            <p:cNvSpPr/>
            <p:nvPr/>
          </p:nvSpPr>
          <p:spPr>
            <a:xfrm>
              <a:off x="11775168" y="8920104"/>
              <a:ext cx="3115314" cy="311531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21600"/>
                  </a:moveTo>
                  <a:cubicBezTo>
                    <a:pt x="4847" y="21600"/>
                    <a:pt x="0" y="16753"/>
                    <a:pt x="0" y="10800"/>
                  </a:cubicBezTo>
                  <a:cubicBezTo>
                    <a:pt x="0" y="4847"/>
                    <a:pt x="4847" y="0"/>
                    <a:pt x="10800" y="0"/>
                  </a:cubicBezTo>
                  <a:cubicBezTo>
                    <a:pt x="16753" y="0"/>
                    <a:pt x="21600" y="4847"/>
                    <a:pt x="21600" y="10800"/>
                  </a:cubicBezTo>
                  <a:cubicBezTo>
                    <a:pt x="21600" y="16753"/>
                    <a:pt x="16753" y="21600"/>
                    <a:pt x="10800" y="21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272"/>
            <p:cNvSpPr/>
            <p:nvPr/>
          </p:nvSpPr>
          <p:spPr>
            <a:xfrm>
              <a:off x="9653334" y="6785995"/>
              <a:ext cx="7407990" cy="740799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21600"/>
                  </a:moveTo>
                  <a:cubicBezTo>
                    <a:pt x="9334" y="21600"/>
                    <a:pt x="7939" y="21314"/>
                    <a:pt x="6616" y="20742"/>
                  </a:cubicBezTo>
                  <a:cubicBezTo>
                    <a:pt x="5328" y="20205"/>
                    <a:pt x="4184" y="19419"/>
                    <a:pt x="3183" y="18417"/>
                  </a:cubicBezTo>
                  <a:cubicBezTo>
                    <a:pt x="2181" y="17416"/>
                    <a:pt x="1430" y="16272"/>
                    <a:pt x="858" y="14984"/>
                  </a:cubicBezTo>
                  <a:cubicBezTo>
                    <a:pt x="286" y="13661"/>
                    <a:pt x="0" y="12230"/>
                    <a:pt x="0" y="10800"/>
                  </a:cubicBezTo>
                  <a:cubicBezTo>
                    <a:pt x="0" y="9334"/>
                    <a:pt x="286" y="7939"/>
                    <a:pt x="858" y="6616"/>
                  </a:cubicBezTo>
                  <a:cubicBezTo>
                    <a:pt x="1395" y="5328"/>
                    <a:pt x="2181" y="4184"/>
                    <a:pt x="3183" y="3183"/>
                  </a:cubicBezTo>
                  <a:cubicBezTo>
                    <a:pt x="4184" y="2181"/>
                    <a:pt x="5328" y="1430"/>
                    <a:pt x="6616" y="858"/>
                  </a:cubicBezTo>
                  <a:cubicBezTo>
                    <a:pt x="7939" y="286"/>
                    <a:pt x="9370" y="0"/>
                    <a:pt x="10800" y="0"/>
                  </a:cubicBezTo>
                  <a:cubicBezTo>
                    <a:pt x="12230" y="0"/>
                    <a:pt x="13661" y="286"/>
                    <a:pt x="14984" y="858"/>
                  </a:cubicBezTo>
                  <a:cubicBezTo>
                    <a:pt x="16272" y="1395"/>
                    <a:pt x="17416" y="2181"/>
                    <a:pt x="18417" y="3183"/>
                  </a:cubicBezTo>
                  <a:cubicBezTo>
                    <a:pt x="19419" y="4184"/>
                    <a:pt x="20170" y="5328"/>
                    <a:pt x="20742" y="6616"/>
                  </a:cubicBezTo>
                  <a:cubicBezTo>
                    <a:pt x="21314" y="7939"/>
                    <a:pt x="21600" y="9370"/>
                    <a:pt x="21600" y="10800"/>
                  </a:cubicBezTo>
                  <a:cubicBezTo>
                    <a:pt x="21600" y="12266"/>
                    <a:pt x="21314" y="13661"/>
                    <a:pt x="20742" y="14984"/>
                  </a:cubicBezTo>
                  <a:cubicBezTo>
                    <a:pt x="20205" y="16272"/>
                    <a:pt x="19419" y="17416"/>
                    <a:pt x="18417" y="18417"/>
                  </a:cubicBezTo>
                  <a:cubicBezTo>
                    <a:pt x="17416" y="19419"/>
                    <a:pt x="16272" y="20170"/>
                    <a:pt x="14984" y="20742"/>
                  </a:cubicBezTo>
                  <a:cubicBezTo>
                    <a:pt x="13661" y="21314"/>
                    <a:pt x="12230" y="21600"/>
                    <a:pt x="10800" y="21600"/>
                  </a:cubicBezTo>
                  <a:close/>
                  <a:moveTo>
                    <a:pt x="10800" y="5472"/>
                  </a:moveTo>
                  <a:cubicBezTo>
                    <a:pt x="7868" y="5472"/>
                    <a:pt x="5472" y="7868"/>
                    <a:pt x="5472" y="10800"/>
                  </a:cubicBezTo>
                  <a:cubicBezTo>
                    <a:pt x="5472" y="13732"/>
                    <a:pt x="7868" y="16128"/>
                    <a:pt x="10800" y="16128"/>
                  </a:cubicBezTo>
                  <a:cubicBezTo>
                    <a:pt x="13732" y="16128"/>
                    <a:pt x="16128" y="13732"/>
                    <a:pt x="16128" y="10800"/>
                  </a:cubicBezTo>
                  <a:cubicBezTo>
                    <a:pt x="16128" y="7868"/>
                    <a:pt x="13732" y="5472"/>
                    <a:pt x="10800" y="54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272"/>
            <p:cNvSpPr/>
            <p:nvPr/>
          </p:nvSpPr>
          <p:spPr>
            <a:xfrm>
              <a:off x="7494706" y="4651910"/>
              <a:ext cx="11676204" cy="1167620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21600"/>
                  </a:moveTo>
                  <a:cubicBezTo>
                    <a:pt x="9348" y="21600"/>
                    <a:pt x="7918" y="21305"/>
                    <a:pt x="6580" y="20761"/>
                  </a:cubicBezTo>
                  <a:cubicBezTo>
                    <a:pt x="5287" y="20216"/>
                    <a:pt x="4129" y="19445"/>
                    <a:pt x="3154" y="18446"/>
                  </a:cubicBezTo>
                  <a:cubicBezTo>
                    <a:pt x="2155" y="17448"/>
                    <a:pt x="1384" y="16291"/>
                    <a:pt x="839" y="15020"/>
                  </a:cubicBezTo>
                  <a:cubicBezTo>
                    <a:pt x="272" y="13682"/>
                    <a:pt x="0" y="12275"/>
                    <a:pt x="0" y="10800"/>
                  </a:cubicBezTo>
                  <a:cubicBezTo>
                    <a:pt x="0" y="9348"/>
                    <a:pt x="295" y="7918"/>
                    <a:pt x="839" y="6580"/>
                  </a:cubicBezTo>
                  <a:cubicBezTo>
                    <a:pt x="1384" y="5287"/>
                    <a:pt x="2155" y="4129"/>
                    <a:pt x="3154" y="3154"/>
                  </a:cubicBezTo>
                  <a:cubicBezTo>
                    <a:pt x="4152" y="2155"/>
                    <a:pt x="5309" y="1384"/>
                    <a:pt x="6580" y="839"/>
                  </a:cubicBezTo>
                  <a:cubicBezTo>
                    <a:pt x="7918" y="272"/>
                    <a:pt x="9325" y="0"/>
                    <a:pt x="10800" y="0"/>
                  </a:cubicBezTo>
                  <a:cubicBezTo>
                    <a:pt x="12252" y="0"/>
                    <a:pt x="13681" y="295"/>
                    <a:pt x="15020" y="839"/>
                  </a:cubicBezTo>
                  <a:cubicBezTo>
                    <a:pt x="16313" y="1384"/>
                    <a:pt x="17471" y="2155"/>
                    <a:pt x="18446" y="3154"/>
                  </a:cubicBezTo>
                  <a:cubicBezTo>
                    <a:pt x="19445" y="4152"/>
                    <a:pt x="20216" y="5309"/>
                    <a:pt x="20761" y="6580"/>
                  </a:cubicBezTo>
                  <a:cubicBezTo>
                    <a:pt x="21328" y="7918"/>
                    <a:pt x="21600" y="9325"/>
                    <a:pt x="21600" y="10800"/>
                  </a:cubicBezTo>
                  <a:cubicBezTo>
                    <a:pt x="21600" y="12252"/>
                    <a:pt x="21305" y="13682"/>
                    <a:pt x="20761" y="15020"/>
                  </a:cubicBezTo>
                  <a:cubicBezTo>
                    <a:pt x="20216" y="16313"/>
                    <a:pt x="19445" y="17471"/>
                    <a:pt x="18446" y="18446"/>
                  </a:cubicBezTo>
                  <a:cubicBezTo>
                    <a:pt x="17448" y="19445"/>
                    <a:pt x="16291" y="20216"/>
                    <a:pt x="15020" y="20761"/>
                  </a:cubicBezTo>
                  <a:cubicBezTo>
                    <a:pt x="13681" y="21328"/>
                    <a:pt x="12275" y="21600"/>
                    <a:pt x="10800" y="21600"/>
                  </a:cubicBezTo>
                  <a:close/>
                  <a:moveTo>
                    <a:pt x="10800" y="3449"/>
                  </a:moveTo>
                  <a:cubicBezTo>
                    <a:pt x="8826" y="3449"/>
                    <a:pt x="6988" y="4220"/>
                    <a:pt x="5604" y="5604"/>
                  </a:cubicBezTo>
                  <a:cubicBezTo>
                    <a:pt x="4220" y="6988"/>
                    <a:pt x="3449" y="8849"/>
                    <a:pt x="3449" y="10800"/>
                  </a:cubicBezTo>
                  <a:cubicBezTo>
                    <a:pt x="3449" y="12774"/>
                    <a:pt x="4220" y="14612"/>
                    <a:pt x="5604" y="15996"/>
                  </a:cubicBezTo>
                  <a:cubicBezTo>
                    <a:pt x="6988" y="17380"/>
                    <a:pt x="8849" y="18151"/>
                    <a:pt x="10800" y="18151"/>
                  </a:cubicBezTo>
                  <a:cubicBezTo>
                    <a:pt x="12751" y="18151"/>
                    <a:pt x="14612" y="17380"/>
                    <a:pt x="15996" y="15996"/>
                  </a:cubicBezTo>
                  <a:cubicBezTo>
                    <a:pt x="17380" y="14612"/>
                    <a:pt x="18151" y="12751"/>
                    <a:pt x="18151" y="10800"/>
                  </a:cubicBezTo>
                  <a:cubicBezTo>
                    <a:pt x="18151" y="8826"/>
                    <a:pt x="17380" y="6988"/>
                    <a:pt x="15996" y="5604"/>
                  </a:cubicBezTo>
                  <a:cubicBezTo>
                    <a:pt x="14612" y="4197"/>
                    <a:pt x="12774" y="3449"/>
                    <a:pt x="10800" y="3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72"/>
            <p:cNvSpPr/>
            <p:nvPr/>
          </p:nvSpPr>
          <p:spPr>
            <a:xfrm>
              <a:off x="5336078" y="2481013"/>
              <a:ext cx="15993450" cy="1599345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21600"/>
                  </a:moveTo>
                  <a:cubicBezTo>
                    <a:pt x="9342" y="21600"/>
                    <a:pt x="7934" y="21318"/>
                    <a:pt x="6593" y="20755"/>
                  </a:cubicBezTo>
                  <a:cubicBezTo>
                    <a:pt x="5301" y="20209"/>
                    <a:pt x="4158" y="19430"/>
                    <a:pt x="3164" y="18436"/>
                  </a:cubicBezTo>
                  <a:cubicBezTo>
                    <a:pt x="2170" y="17442"/>
                    <a:pt x="1391" y="16299"/>
                    <a:pt x="845" y="15007"/>
                  </a:cubicBezTo>
                  <a:cubicBezTo>
                    <a:pt x="282" y="13682"/>
                    <a:pt x="0" y="12258"/>
                    <a:pt x="0" y="10800"/>
                  </a:cubicBezTo>
                  <a:cubicBezTo>
                    <a:pt x="0" y="9342"/>
                    <a:pt x="282" y="7934"/>
                    <a:pt x="845" y="6593"/>
                  </a:cubicBezTo>
                  <a:cubicBezTo>
                    <a:pt x="1391" y="5301"/>
                    <a:pt x="2170" y="4158"/>
                    <a:pt x="3164" y="3164"/>
                  </a:cubicBezTo>
                  <a:cubicBezTo>
                    <a:pt x="4158" y="2170"/>
                    <a:pt x="5301" y="1391"/>
                    <a:pt x="6593" y="845"/>
                  </a:cubicBezTo>
                  <a:cubicBezTo>
                    <a:pt x="7918" y="282"/>
                    <a:pt x="9342" y="0"/>
                    <a:pt x="10800" y="0"/>
                  </a:cubicBezTo>
                  <a:cubicBezTo>
                    <a:pt x="12258" y="0"/>
                    <a:pt x="13666" y="282"/>
                    <a:pt x="15007" y="845"/>
                  </a:cubicBezTo>
                  <a:cubicBezTo>
                    <a:pt x="16299" y="1391"/>
                    <a:pt x="17442" y="2170"/>
                    <a:pt x="18436" y="3164"/>
                  </a:cubicBezTo>
                  <a:cubicBezTo>
                    <a:pt x="19430" y="4158"/>
                    <a:pt x="20209" y="5301"/>
                    <a:pt x="20755" y="6593"/>
                  </a:cubicBezTo>
                  <a:cubicBezTo>
                    <a:pt x="21318" y="7918"/>
                    <a:pt x="21600" y="9342"/>
                    <a:pt x="21600" y="10800"/>
                  </a:cubicBezTo>
                  <a:cubicBezTo>
                    <a:pt x="21600" y="12258"/>
                    <a:pt x="21318" y="13666"/>
                    <a:pt x="20755" y="15007"/>
                  </a:cubicBezTo>
                  <a:cubicBezTo>
                    <a:pt x="20209" y="16299"/>
                    <a:pt x="19430" y="17442"/>
                    <a:pt x="18436" y="18436"/>
                  </a:cubicBezTo>
                  <a:cubicBezTo>
                    <a:pt x="17442" y="19430"/>
                    <a:pt x="16299" y="20209"/>
                    <a:pt x="15007" y="20755"/>
                  </a:cubicBezTo>
                  <a:cubicBezTo>
                    <a:pt x="13682" y="21318"/>
                    <a:pt x="12258" y="21600"/>
                    <a:pt x="10800" y="21600"/>
                  </a:cubicBezTo>
                  <a:close/>
                  <a:moveTo>
                    <a:pt x="10800" y="2551"/>
                  </a:moveTo>
                  <a:cubicBezTo>
                    <a:pt x="9690" y="2551"/>
                    <a:pt x="8597" y="2766"/>
                    <a:pt x="7587" y="3197"/>
                  </a:cubicBezTo>
                  <a:cubicBezTo>
                    <a:pt x="6609" y="3611"/>
                    <a:pt x="5715" y="4207"/>
                    <a:pt x="4953" y="4969"/>
                  </a:cubicBezTo>
                  <a:cubicBezTo>
                    <a:pt x="4191" y="5731"/>
                    <a:pt x="3594" y="6609"/>
                    <a:pt x="3180" y="7603"/>
                  </a:cubicBezTo>
                  <a:cubicBezTo>
                    <a:pt x="2750" y="8613"/>
                    <a:pt x="2534" y="9707"/>
                    <a:pt x="2534" y="10817"/>
                  </a:cubicBezTo>
                  <a:cubicBezTo>
                    <a:pt x="2534" y="11926"/>
                    <a:pt x="2750" y="13020"/>
                    <a:pt x="3180" y="14030"/>
                  </a:cubicBezTo>
                  <a:cubicBezTo>
                    <a:pt x="3594" y="15007"/>
                    <a:pt x="4191" y="15902"/>
                    <a:pt x="4953" y="16664"/>
                  </a:cubicBezTo>
                  <a:cubicBezTo>
                    <a:pt x="5715" y="17426"/>
                    <a:pt x="6593" y="18022"/>
                    <a:pt x="7587" y="18436"/>
                  </a:cubicBezTo>
                  <a:cubicBezTo>
                    <a:pt x="8597" y="18867"/>
                    <a:pt x="9690" y="19082"/>
                    <a:pt x="10800" y="19082"/>
                  </a:cubicBezTo>
                  <a:cubicBezTo>
                    <a:pt x="11910" y="19082"/>
                    <a:pt x="13003" y="18867"/>
                    <a:pt x="14013" y="18436"/>
                  </a:cubicBezTo>
                  <a:cubicBezTo>
                    <a:pt x="14991" y="18022"/>
                    <a:pt x="15885" y="17426"/>
                    <a:pt x="16647" y="16664"/>
                  </a:cubicBezTo>
                  <a:cubicBezTo>
                    <a:pt x="17409" y="15902"/>
                    <a:pt x="18006" y="15024"/>
                    <a:pt x="18420" y="14030"/>
                  </a:cubicBezTo>
                  <a:cubicBezTo>
                    <a:pt x="18850" y="13020"/>
                    <a:pt x="19066" y="11926"/>
                    <a:pt x="19066" y="10817"/>
                  </a:cubicBezTo>
                  <a:cubicBezTo>
                    <a:pt x="19066" y="9707"/>
                    <a:pt x="18850" y="8613"/>
                    <a:pt x="18420" y="7603"/>
                  </a:cubicBezTo>
                  <a:cubicBezTo>
                    <a:pt x="18006" y="6626"/>
                    <a:pt x="17409" y="5731"/>
                    <a:pt x="16647" y="4969"/>
                  </a:cubicBezTo>
                  <a:cubicBezTo>
                    <a:pt x="15885" y="4207"/>
                    <a:pt x="15007" y="3611"/>
                    <a:pt x="14013" y="3197"/>
                  </a:cubicBezTo>
                  <a:cubicBezTo>
                    <a:pt x="13003" y="2766"/>
                    <a:pt x="11926" y="2551"/>
                    <a:pt x="10800" y="25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72"/>
            <p:cNvSpPr/>
            <p:nvPr/>
          </p:nvSpPr>
          <p:spPr>
            <a:xfrm>
              <a:off x="10916622" y="22803992"/>
              <a:ext cx="4930524" cy="171709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746" y="21600"/>
                  </a:moveTo>
                  <a:cubicBezTo>
                    <a:pt x="10746" y="21600"/>
                    <a:pt x="10746" y="21600"/>
                    <a:pt x="10746" y="21600"/>
                  </a:cubicBezTo>
                  <a:cubicBezTo>
                    <a:pt x="11660" y="21446"/>
                    <a:pt x="12573" y="21291"/>
                    <a:pt x="13487" y="20674"/>
                  </a:cubicBezTo>
                  <a:cubicBezTo>
                    <a:pt x="14991" y="19594"/>
                    <a:pt x="16442" y="17280"/>
                    <a:pt x="17409" y="13886"/>
                  </a:cubicBezTo>
                  <a:lnTo>
                    <a:pt x="21600" y="0"/>
                  </a:lnTo>
                  <a:cubicBezTo>
                    <a:pt x="18000" y="2006"/>
                    <a:pt x="14346" y="3086"/>
                    <a:pt x="10639" y="3086"/>
                  </a:cubicBezTo>
                  <a:cubicBezTo>
                    <a:pt x="7039" y="3086"/>
                    <a:pt x="3493" y="2160"/>
                    <a:pt x="0" y="154"/>
                  </a:cubicBezTo>
                  <a:lnTo>
                    <a:pt x="4084" y="13886"/>
                  </a:lnTo>
                  <a:cubicBezTo>
                    <a:pt x="5051" y="17280"/>
                    <a:pt x="6502" y="19749"/>
                    <a:pt x="8006" y="20674"/>
                  </a:cubicBezTo>
                  <a:cubicBezTo>
                    <a:pt x="8919" y="21291"/>
                    <a:pt x="9833" y="21446"/>
                    <a:pt x="10746" y="21600"/>
                  </a:cubicBezTo>
                  <a:cubicBezTo>
                    <a:pt x="10746" y="21600"/>
                    <a:pt x="10746" y="21600"/>
                    <a:pt x="10746" y="21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72"/>
            <p:cNvSpPr/>
            <p:nvPr/>
          </p:nvSpPr>
          <p:spPr>
            <a:xfrm>
              <a:off x="0" y="28031"/>
              <a:ext cx="6366317" cy="10327068"/>
            </a:xfrm>
            <a:custGeom>
              <a:avLst/>
              <a:gdLst/>
              <a:ahLst/>
              <a:cxnLst/>
              <a:rect l="l" t="t" r="r" b="b"/>
              <a:pathLst>
                <a:path w="17629" h="21600" extrusionOk="0">
                  <a:moveTo>
                    <a:pt x="2176" y="21600"/>
                  </a:moveTo>
                  <a:cubicBezTo>
                    <a:pt x="2210" y="18137"/>
                    <a:pt x="3127" y="14802"/>
                    <a:pt x="4893" y="11647"/>
                  </a:cubicBezTo>
                  <a:cubicBezTo>
                    <a:pt x="5776" y="10082"/>
                    <a:pt x="6829" y="8594"/>
                    <a:pt x="8086" y="7183"/>
                  </a:cubicBezTo>
                  <a:cubicBezTo>
                    <a:pt x="9342" y="5798"/>
                    <a:pt x="10769" y="4489"/>
                    <a:pt x="12331" y="3284"/>
                  </a:cubicBezTo>
                  <a:cubicBezTo>
                    <a:pt x="13893" y="2104"/>
                    <a:pt x="15625" y="1026"/>
                    <a:pt x="17493" y="77"/>
                  </a:cubicBezTo>
                  <a:cubicBezTo>
                    <a:pt x="17527" y="51"/>
                    <a:pt x="17595" y="26"/>
                    <a:pt x="17629" y="0"/>
                  </a:cubicBezTo>
                  <a:cubicBezTo>
                    <a:pt x="13486" y="359"/>
                    <a:pt x="9104" y="1796"/>
                    <a:pt x="4859" y="5054"/>
                  </a:cubicBezTo>
                  <a:cubicBezTo>
                    <a:pt x="4859" y="5054"/>
                    <a:pt x="-3971" y="11595"/>
                    <a:pt x="2176" y="21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72"/>
            <p:cNvSpPr/>
            <p:nvPr/>
          </p:nvSpPr>
          <p:spPr>
            <a:xfrm>
              <a:off x="20287020" y="28031"/>
              <a:ext cx="6448884" cy="10474218"/>
            </a:xfrm>
            <a:custGeom>
              <a:avLst/>
              <a:gdLst/>
              <a:ahLst/>
              <a:cxnLst/>
              <a:rect l="l" t="t" r="r" b="b"/>
              <a:pathLst>
                <a:path w="17527" h="21600" extrusionOk="0">
                  <a:moveTo>
                    <a:pt x="12767" y="4983"/>
                  </a:moveTo>
                  <a:cubicBezTo>
                    <a:pt x="8533" y="1720"/>
                    <a:pt x="4133" y="329"/>
                    <a:pt x="0" y="0"/>
                  </a:cubicBezTo>
                  <a:cubicBezTo>
                    <a:pt x="67" y="25"/>
                    <a:pt x="133" y="51"/>
                    <a:pt x="167" y="101"/>
                  </a:cubicBezTo>
                  <a:cubicBezTo>
                    <a:pt x="1967" y="1037"/>
                    <a:pt x="3667" y="2099"/>
                    <a:pt x="5233" y="3263"/>
                  </a:cubicBezTo>
                  <a:cubicBezTo>
                    <a:pt x="6767" y="4426"/>
                    <a:pt x="8167" y="5716"/>
                    <a:pt x="9400" y="7107"/>
                  </a:cubicBezTo>
                  <a:cubicBezTo>
                    <a:pt x="10633" y="8498"/>
                    <a:pt x="11700" y="9965"/>
                    <a:pt x="12533" y="11508"/>
                  </a:cubicBezTo>
                  <a:cubicBezTo>
                    <a:pt x="14300" y="14695"/>
                    <a:pt x="15200" y="18084"/>
                    <a:pt x="15200" y="21575"/>
                  </a:cubicBezTo>
                  <a:cubicBezTo>
                    <a:pt x="15200" y="21575"/>
                    <a:pt x="15200" y="21600"/>
                    <a:pt x="15200" y="21600"/>
                  </a:cubicBezTo>
                  <a:cubicBezTo>
                    <a:pt x="21600" y="11559"/>
                    <a:pt x="12767" y="4983"/>
                    <a:pt x="12767" y="49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72"/>
            <p:cNvSpPr/>
            <p:nvPr/>
          </p:nvSpPr>
          <p:spPr>
            <a:xfrm>
              <a:off x="8034370" y="19357542"/>
              <a:ext cx="10744056" cy="340966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652" y="21600"/>
                  </a:moveTo>
                  <a:cubicBezTo>
                    <a:pt x="12575" y="21600"/>
                    <a:pt x="14449" y="20901"/>
                    <a:pt x="16274" y="19580"/>
                  </a:cubicBezTo>
                  <a:lnTo>
                    <a:pt x="21600" y="0"/>
                  </a:lnTo>
                  <a:cubicBezTo>
                    <a:pt x="20712" y="1709"/>
                    <a:pt x="19775" y="3263"/>
                    <a:pt x="18789" y="4584"/>
                  </a:cubicBezTo>
                  <a:cubicBezTo>
                    <a:pt x="16200" y="8003"/>
                    <a:pt x="13463" y="9790"/>
                    <a:pt x="10652" y="9790"/>
                  </a:cubicBezTo>
                  <a:cubicBezTo>
                    <a:pt x="7816" y="9790"/>
                    <a:pt x="5079" y="8081"/>
                    <a:pt x="2515" y="4584"/>
                  </a:cubicBezTo>
                  <a:cubicBezTo>
                    <a:pt x="1652" y="3419"/>
                    <a:pt x="789" y="2098"/>
                    <a:pt x="0" y="544"/>
                  </a:cubicBezTo>
                  <a:lnTo>
                    <a:pt x="5203" y="19735"/>
                  </a:lnTo>
                  <a:cubicBezTo>
                    <a:pt x="6978" y="20978"/>
                    <a:pt x="8803" y="21600"/>
                    <a:pt x="10652" y="21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72"/>
            <p:cNvSpPr/>
            <p:nvPr/>
          </p:nvSpPr>
          <p:spPr>
            <a:xfrm>
              <a:off x="1080158" y="0"/>
              <a:ext cx="9100566" cy="14365715"/>
            </a:xfrm>
            <a:custGeom>
              <a:avLst/>
              <a:gdLst/>
              <a:ahLst/>
              <a:cxnLst/>
              <a:rect l="l" t="t" r="r" b="b"/>
              <a:pathLst>
                <a:path w="21600" h="21550" extrusionOk="0">
                  <a:moveTo>
                    <a:pt x="6171" y="21550"/>
                  </a:moveTo>
                  <a:cubicBezTo>
                    <a:pt x="5007" y="19710"/>
                    <a:pt x="4396" y="17741"/>
                    <a:pt x="4396" y="15736"/>
                  </a:cubicBezTo>
                  <a:cubicBezTo>
                    <a:pt x="4396" y="13620"/>
                    <a:pt x="5036" y="11578"/>
                    <a:pt x="6346" y="9664"/>
                  </a:cubicBezTo>
                  <a:cubicBezTo>
                    <a:pt x="7598" y="7806"/>
                    <a:pt x="9374" y="6132"/>
                    <a:pt x="11644" y="4697"/>
                  </a:cubicBezTo>
                  <a:cubicBezTo>
                    <a:pt x="13915" y="3262"/>
                    <a:pt x="16564" y="2139"/>
                    <a:pt x="19504" y="1348"/>
                  </a:cubicBezTo>
                  <a:cubicBezTo>
                    <a:pt x="20203" y="1164"/>
                    <a:pt x="20901" y="999"/>
                    <a:pt x="21600" y="870"/>
                  </a:cubicBezTo>
                  <a:cubicBezTo>
                    <a:pt x="19359" y="336"/>
                    <a:pt x="16739" y="-50"/>
                    <a:pt x="13973" y="5"/>
                  </a:cubicBezTo>
                  <a:cubicBezTo>
                    <a:pt x="13595" y="152"/>
                    <a:pt x="13216" y="300"/>
                    <a:pt x="12838" y="465"/>
                  </a:cubicBezTo>
                  <a:cubicBezTo>
                    <a:pt x="11295" y="1128"/>
                    <a:pt x="9839" y="1882"/>
                    <a:pt x="8529" y="2710"/>
                  </a:cubicBezTo>
                  <a:cubicBezTo>
                    <a:pt x="7219" y="3538"/>
                    <a:pt x="6026" y="4458"/>
                    <a:pt x="4978" y="5433"/>
                  </a:cubicBezTo>
                  <a:cubicBezTo>
                    <a:pt x="3930" y="6426"/>
                    <a:pt x="3027" y="7475"/>
                    <a:pt x="2300" y="8561"/>
                  </a:cubicBezTo>
                  <a:cubicBezTo>
                    <a:pt x="786" y="10824"/>
                    <a:pt x="0" y="13252"/>
                    <a:pt x="0" y="15736"/>
                  </a:cubicBezTo>
                  <a:cubicBezTo>
                    <a:pt x="0" y="15957"/>
                    <a:pt x="0" y="16178"/>
                    <a:pt x="29" y="16380"/>
                  </a:cubicBezTo>
                  <a:cubicBezTo>
                    <a:pt x="1281" y="17852"/>
                    <a:pt x="3086" y="19434"/>
                    <a:pt x="5618" y="21090"/>
                  </a:cubicBezTo>
                  <a:lnTo>
                    <a:pt x="6171" y="215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72"/>
            <p:cNvSpPr/>
            <p:nvPr/>
          </p:nvSpPr>
          <p:spPr>
            <a:xfrm>
              <a:off x="16558505" y="1885"/>
              <a:ext cx="9063792" cy="14511007"/>
            </a:xfrm>
            <a:custGeom>
              <a:avLst/>
              <a:gdLst/>
              <a:ahLst/>
              <a:cxnLst/>
              <a:rect l="l" t="t" r="r" b="b"/>
              <a:pathLst>
                <a:path w="21600" h="21566" extrusionOk="0">
                  <a:moveTo>
                    <a:pt x="21600" y="15587"/>
                  </a:moveTo>
                  <a:cubicBezTo>
                    <a:pt x="21600" y="13127"/>
                    <a:pt x="20840" y="10739"/>
                    <a:pt x="19291" y="8478"/>
                  </a:cubicBezTo>
                  <a:cubicBezTo>
                    <a:pt x="18560" y="7403"/>
                    <a:pt x="17654" y="6346"/>
                    <a:pt x="16602" y="5380"/>
                  </a:cubicBezTo>
                  <a:cubicBezTo>
                    <a:pt x="15550" y="4414"/>
                    <a:pt x="14351" y="3502"/>
                    <a:pt x="13036" y="2682"/>
                  </a:cubicBezTo>
                  <a:cubicBezTo>
                    <a:pt x="11721" y="1862"/>
                    <a:pt x="10259" y="1114"/>
                    <a:pt x="8710" y="458"/>
                  </a:cubicBezTo>
                  <a:cubicBezTo>
                    <a:pt x="8330" y="294"/>
                    <a:pt x="7950" y="148"/>
                    <a:pt x="7570" y="2"/>
                  </a:cubicBezTo>
                  <a:cubicBezTo>
                    <a:pt x="4794" y="-34"/>
                    <a:pt x="2221" y="349"/>
                    <a:pt x="0" y="877"/>
                  </a:cubicBezTo>
                  <a:cubicBezTo>
                    <a:pt x="672" y="1023"/>
                    <a:pt x="1345" y="1169"/>
                    <a:pt x="2017" y="1333"/>
                  </a:cubicBezTo>
                  <a:cubicBezTo>
                    <a:pt x="4969" y="2117"/>
                    <a:pt x="7629" y="3229"/>
                    <a:pt x="9909" y="4651"/>
                  </a:cubicBezTo>
                  <a:cubicBezTo>
                    <a:pt x="12188" y="6072"/>
                    <a:pt x="13971" y="7731"/>
                    <a:pt x="15228" y="9572"/>
                  </a:cubicBezTo>
                  <a:cubicBezTo>
                    <a:pt x="16514" y="11486"/>
                    <a:pt x="17186" y="13509"/>
                    <a:pt x="17186" y="15587"/>
                  </a:cubicBezTo>
                  <a:cubicBezTo>
                    <a:pt x="17186" y="17665"/>
                    <a:pt x="16543" y="19670"/>
                    <a:pt x="15257" y="21566"/>
                  </a:cubicBezTo>
                  <a:lnTo>
                    <a:pt x="16163" y="20910"/>
                  </a:lnTo>
                  <a:cubicBezTo>
                    <a:pt x="18589" y="19342"/>
                    <a:pt x="20343" y="17848"/>
                    <a:pt x="21600" y="16444"/>
                  </a:cubicBezTo>
                  <a:cubicBezTo>
                    <a:pt x="21571" y="16134"/>
                    <a:pt x="21600" y="15861"/>
                    <a:pt x="21600" y="155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272"/>
            <p:cNvSpPr/>
            <p:nvPr/>
          </p:nvSpPr>
          <p:spPr>
            <a:xfrm>
              <a:off x="3214242" y="727136"/>
              <a:ext cx="20286180" cy="1990596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725" y="6308"/>
                  </a:moveTo>
                  <a:cubicBezTo>
                    <a:pt x="20177" y="5004"/>
                    <a:pt x="19406" y="3820"/>
                    <a:pt x="18414" y="2808"/>
                  </a:cubicBezTo>
                  <a:cubicBezTo>
                    <a:pt x="17421" y="1797"/>
                    <a:pt x="16272" y="1011"/>
                    <a:pt x="14979" y="452"/>
                  </a:cubicBezTo>
                  <a:cubicBezTo>
                    <a:pt x="14574" y="279"/>
                    <a:pt x="14169" y="133"/>
                    <a:pt x="13764" y="13"/>
                  </a:cubicBezTo>
                  <a:cubicBezTo>
                    <a:pt x="12498" y="572"/>
                    <a:pt x="11544" y="1264"/>
                    <a:pt x="11100" y="1624"/>
                  </a:cubicBezTo>
                  <a:cubicBezTo>
                    <a:pt x="12171" y="1664"/>
                    <a:pt x="13216" y="1890"/>
                    <a:pt x="14208" y="2316"/>
                  </a:cubicBezTo>
                  <a:cubicBezTo>
                    <a:pt x="15253" y="2768"/>
                    <a:pt x="16193" y="3420"/>
                    <a:pt x="17003" y="4232"/>
                  </a:cubicBezTo>
                  <a:cubicBezTo>
                    <a:pt x="17813" y="5044"/>
                    <a:pt x="18440" y="6016"/>
                    <a:pt x="18884" y="7080"/>
                  </a:cubicBezTo>
                  <a:cubicBezTo>
                    <a:pt x="19341" y="8185"/>
                    <a:pt x="19576" y="9356"/>
                    <a:pt x="19576" y="10567"/>
                  </a:cubicBezTo>
                  <a:cubicBezTo>
                    <a:pt x="19576" y="11778"/>
                    <a:pt x="19341" y="12949"/>
                    <a:pt x="18884" y="14054"/>
                  </a:cubicBezTo>
                  <a:cubicBezTo>
                    <a:pt x="18440" y="15119"/>
                    <a:pt x="17800" y="16077"/>
                    <a:pt x="17003" y="16902"/>
                  </a:cubicBezTo>
                  <a:cubicBezTo>
                    <a:pt x="16193" y="17727"/>
                    <a:pt x="15253" y="18366"/>
                    <a:pt x="14208" y="18818"/>
                  </a:cubicBezTo>
                  <a:cubicBezTo>
                    <a:pt x="13125" y="19284"/>
                    <a:pt x="11975" y="19524"/>
                    <a:pt x="10787" y="19524"/>
                  </a:cubicBezTo>
                  <a:cubicBezTo>
                    <a:pt x="9599" y="19524"/>
                    <a:pt x="8449" y="19284"/>
                    <a:pt x="7365" y="18818"/>
                  </a:cubicBezTo>
                  <a:cubicBezTo>
                    <a:pt x="6321" y="18366"/>
                    <a:pt x="5380" y="17714"/>
                    <a:pt x="4571" y="16902"/>
                  </a:cubicBezTo>
                  <a:cubicBezTo>
                    <a:pt x="3761" y="16077"/>
                    <a:pt x="3134" y="15119"/>
                    <a:pt x="2690" y="14054"/>
                  </a:cubicBezTo>
                  <a:cubicBezTo>
                    <a:pt x="2233" y="12949"/>
                    <a:pt x="1998" y="11778"/>
                    <a:pt x="1998" y="10567"/>
                  </a:cubicBezTo>
                  <a:cubicBezTo>
                    <a:pt x="1998" y="9356"/>
                    <a:pt x="2233" y="8185"/>
                    <a:pt x="2690" y="7080"/>
                  </a:cubicBezTo>
                  <a:cubicBezTo>
                    <a:pt x="3134" y="6016"/>
                    <a:pt x="3774" y="5057"/>
                    <a:pt x="4571" y="4232"/>
                  </a:cubicBezTo>
                  <a:cubicBezTo>
                    <a:pt x="5380" y="3407"/>
                    <a:pt x="6321" y="2768"/>
                    <a:pt x="7365" y="2316"/>
                  </a:cubicBezTo>
                  <a:cubicBezTo>
                    <a:pt x="8371" y="1877"/>
                    <a:pt x="9442" y="1650"/>
                    <a:pt x="10539" y="1624"/>
                  </a:cubicBezTo>
                  <a:cubicBezTo>
                    <a:pt x="10082" y="1264"/>
                    <a:pt x="9128" y="559"/>
                    <a:pt x="7849" y="0"/>
                  </a:cubicBezTo>
                  <a:cubicBezTo>
                    <a:pt x="7418" y="120"/>
                    <a:pt x="7000" y="266"/>
                    <a:pt x="6595" y="452"/>
                  </a:cubicBezTo>
                  <a:cubicBezTo>
                    <a:pt x="5315" y="1011"/>
                    <a:pt x="4153" y="1797"/>
                    <a:pt x="3160" y="2808"/>
                  </a:cubicBezTo>
                  <a:cubicBezTo>
                    <a:pt x="2168" y="3820"/>
                    <a:pt x="1397" y="4991"/>
                    <a:pt x="849" y="6308"/>
                  </a:cubicBezTo>
                  <a:cubicBezTo>
                    <a:pt x="287" y="7666"/>
                    <a:pt x="0" y="9103"/>
                    <a:pt x="0" y="10594"/>
                  </a:cubicBezTo>
                  <a:cubicBezTo>
                    <a:pt x="0" y="12084"/>
                    <a:pt x="287" y="13522"/>
                    <a:pt x="849" y="14879"/>
                  </a:cubicBezTo>
                  <a:cubicBezTo>
                    <a:pt x="953" y="15132"/>
                    <a:pt x="1071" y="15385"/>
                    <a:pt x="1188" y="15624"/>
                  </a:cubicBezTo>
                  <a:lnTo>
                    <a:pt x="4453" y="19497"/>
                  </a:lnTo>
                  <a:cubicBezTo>
                    <a:pt x="5119" y="19990"/>
                    <a:pt x="5824" y="20402"/>
                    <a:pt x="6595" y="20735"/>
                  </a:cubicBezTo>
                  <a:cubicBezTo>
                    <a:pt x="7927" y="21307"/>
                    <a:pt x="9337" y="21600"/>
                    <a:pt x="10800" y="21600"/>
                  </a:cubicBezTo>
                  <a:cubicBezTo>
                    <a:pt x="12263" y="21600"/>
                    <a:pt x="13673" y="21307"/>
                    <a:pt x="15005" y="20735"/>
                  </a:cubicBezTo>
                  <a:cubicBezTo>
                    <a:pt x="15841" y="20376"/>
                    <a:pt x="16624" y="19910"/>
                    <a:pt x="17343" y="19351"/>
                  </a:cubicBezTo>
                  <a:lnTo>
                    <a:pt x="20307" y="15837"/>
                  </a:lnTo>
                  <a:cubicBezTo>
                    <a:pt x="20477" y="15531"/>
                    <a:pt x="20621" y="15212"/>
                    <a:pt x="20751" y="14892"/>
                  </a:cubicBezTo>
                  <a:cubicBezTo>
                    <a:pt x="21313" y="13535"/>
                    <a:pt x="21600" y="12098"/>
                    <a:pt x="21600" y="10607"/>
                  </a:cubicBezTo>
                  <a:cubicBezTo>
                    <a:pt x="21600" y="9116"/>
                    <a:pt x="21287" y="7666"/>
                    <a:pt x="20725" y="63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Helvetica Neue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4" name="Google Shape;1584;p272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194599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 Simple text 02">
  <p:cSld name="AU Simple text 02">
    <p:bg>
      <p:bgPr>
        <a:solidFill>
          <a:srgbClr val="FFFFFF"/>
        </a:solidFill>
        <a:effectLst/>
      </p:bgPr>
    </p:bg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273"/>
          <p:cNvSpPr txBox="1">
            <a:spLocks noGrp="1"/>
          </p:cNvSpPr>
          <p:nvPr>
            <p:ph type="body" idx="1"/>
          </p:nvPr>
        </p:nvSpPr>
        <p:spPr>
          <a:xfrm>
            <a:off x="762000" y="2066925"/>
            <a:ext cx="76200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87" name="Google Shape;1587;p273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964329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 Point highlight">
  <p:cSld name="AU Point highlight"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274"/>
          <p:cNvSpPr txBox="1">
            <a:spLocks noGrp="1"/>
          </p:cNvSpPr>
          <p:nvPr>
            <p:ph type="title"/>
          </p:nvPr>
        </p:nvSpPr>
        <p:spPr>
          <a:xfrm>
            <a:off x="571500" y="381000"/>
            <a:ext cx="80010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90" name="Google Shape;1590;p274"/>
          <p:cNvSpPr txBox="1">
            <a:spLocks noGrp="1"/>
          </p:cNvSpPr>
          <p:nvPr>
            <p:ph type="body" idx="1"/>
          </p:nvPr>
        </p:nvSpPr>
        <p:spPr>
          <a:xfrm>
            <a:off x="571500" y="1739599"/>
            <a:ext cx="2524200" cy="2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91" name="Google Shape;1591;p274"/>
          <p:cNvSpPr txBox="1">
            <a:spLocks noGrp="1"/>
          </p:cNvSpPr>
          <p:nvPr>
            <p:ph type="body" idx="2"/>
          </p:nvPr>
        </p:nvSpPr>
        <p:spPr>
          <a:xfrm>
            <a:off x="3309938" y="1739599"/>
            <a:ext cx="2524200" cy="2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92" name="Google Shape;1592;p274"/>
          <p:cNvSpPr txBox="1">
            <a:spLocks noGrp="1"/>
          </p:cNvSpPr>
          <p:nvPr>
            <p:ph type="body" idx="3"/>
          </p:nvPr>
        </p:nvSpPr>
        <p:spPr>
          <a:xfrm>
            <a:off x="5990757" y="1739599"/>
            <a:ext cx="2524200" cy="2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93" name="Google Shape;1593;p274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466035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 Big stat">
  <p:cSld name="AU Big stat">
    <p:bg>
      <p:bgPr>
        <a:solidFill>
          <a:srgbClr val="FFFFFF"/>
        </a:solidFill>
        <a:effectLst/>
      </p:bgPr>
    </p:bg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275"/>
          <p:cNvSpPr txBox="1">
            <a:spLocks noGrp="1"/>
          </p:cNvSpPr>
          <p:nvPr>
            <p:ph type="body" idx="1"/>
          </p:nvPr>
        </p:nvSpPr>
        <p:spPr>
          <a:xfrm>
            <a:off x="571500" y="4760192"/>
            <a:ext cx="80010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Arial"/>
              <a:buNone/>
              <a:defRPr sz="8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96" name="Google Shape;1596;p275"/>
          <p:cNvSpPr txBox="1">
            <a:spLocks noGrp="1"/>
          </p:cNvSpPr>
          <p:nvPr>
            <p:ph type="body" idx="2"/>
          </p:nvPr>
        </p:nvSpPr>
        <p:spPr>
          <a:xfrm>
            <a:off x="571500" y="2953117"/>
            <a:ext cx="8001000" cy="14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rial"/>
              <a:buNone/>
              <a:defRPr sz="45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97" name="Google Shape;1597;p275"/>
          <p:cNvSpPr txBox="1">
            <a:spLocks noGrp="1"/>
          </p:cNvSpPr>
          <p:nvPr>
            <p:ph type="body" idx="3"/>
          </p:nvPr>
        </p:nvSpPr>
        <p:spPr>
          <a:xfrm>
            <a:off x="571500" y="190722"/>
            <a:ext cx="8001000" cy="3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598" name="Google Shape;1598;p275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2368601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 2 column stats">
  <p:cSld name="AU 2 column stats">
    <p:bg>
      <p:bgPr>
        <a:solidFill>
          <a:srgbClr val="FFFFFF"/>
        </a:solidFill>
        <a:effectLst/>
      </p:bgPr>
    </p:bg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276"/>
          <p:cNvSpPr txBox="1">
            <a:spLocks noGrp="1"/>
          </p:cNvSpPr>
          <p:nvPr>
            <p:ph type="title"/>
          </p:nvPr>
        </p:nvSpPr>
        <p:spPr>
          <a:xfrm>
            <a:off x="571500" y="381000"/>
            <a:ext cx="80010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01" name="Google Shape;1601;p276"/>
          <p:cNvSpPr txBox="1">
            <a:spLocks noGrp="1"/>
          </p:cNvSpPr>
          <p:nvPr>
            <p:ph type="body" idx="1"/>
          </p:nvPr>
        </p:nvSpPr>
        <p:spPr>
          <a:xfrm>
            <a:off x="571500" y="4760192"/>
            <a:ext cx="80010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Arial"/>
              <a:buNone/>
              <a:defRPr sz="8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02" name="Google Shape;1602;p276"/>
          <p:cNvSpPr txBox="1">
            <a:spLocks noGrp="1"/>
          </p:cNvSpPr>
          <p:nvPr>
            <p:ph type="body" idx="2"/>
          </p:nvPr>
        </p:nvSpPr>
        <p:spPr>
          <a:xfrm>
            <a:off x="571500" y="1518285"/>
            <a:ext cx="33336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03" name="Google Shape;1603;p276"/>
          <p:cNvSpPr txBox="1">
            <a:spLocks noGrp="1"/>
          </p:cNvSpPr>
          <p:nvPr>
            <p:ph type="body" idx="3"/>
          </p:nvPr>
        </p:nvSpPr>
        <p:spPr>
          <a:xfrm>
            <a:off x="4762500" y="1518285"/>
            <a:ext cx="33336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04" name="Google Shape;1604;p276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69536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 2 row stats">
  <p:cSld name="AU 2 row stats">
    <p:bg>
      <p:bgPr>
        <a:solidFill>
          <a:srgbClr val="FFFFFF"/>
        </a:solidFill>
        <a:effectLst/>
      </p:bgPr>
    </p:bg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277"/>
          <p:cNvSpPr txBox="1">
            <a:spLocks noGrp="1"/>
          </p:cNvSpPr>
          <p:nvPr>
            <p:ph type="title"/>
          </p:nvPr>
        </p:nvSpPr>
        <p:spPr>
          <a:xfrm>
            <a:off x="571500" y="381000"/>
            <a:ext cx="80010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07" name="Google Shape;1607;p277"/>
          <p:cNvSpPr txBox="1">
            <a:spLocks noGrp="1"/>
          </p:cNvSpPr>
          <p:nvPr>
            <p:ph type="body" idx="1"/>
          </p:nvPr>
        </p:nvSpPr>
        <p:spPr>
          <a:xfrm>
            <a:off x="571500" y="4760192"/>
            <a:ext cx="80010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Arial"/>
              <a:buNone/>
              <a:defRPr sz="8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08" name="Google Shape;1608;p277"/>
          <p:cNvSpPr txBox="1">
            <a:spLocks noGrp="1"/>
          </p:cNvSpPr>
          <p:nvPr>
            <p:ph type="body" idx="2"/>
          </p:nvPr>
        </p:nvSpPr>
        <p:spPr>
          <a:xfrm>
            <a:off x="571500" y="1184333"/>
            <a:ext cx="3528900" cy="1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09" name="Google Shape;1609;p277"/>
          <p:cNvSpPr txBox="1">
            <a:spLocks noGrp="1"/>
          </p:cNvSpPr>
          <p:nvPr>
            <p:ph type="body" idx="3"/>
          </p:nvPr>
        </p:nvSpPr>
        <p:spPr>
          <a:xfrm>
            <a:off x="571500" y="2944210"/>
            <a:ext cx="3528900" cy="1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10" name="Google Shape;1610;p277"/>
          <p:cNvSpPr txBox="1">
            <a:spLocks noGrp="1"/>
          </p:cNvSpPr>
          <p:nvPr>
            <p:ph type="body" idx="4"/>
          </p:nvPr>
        </p:nvSpPr>
        <p:spPr>
          <a:xfrm>
            <a:off x="3050196" y="1498658"/>
            <a:ext cx="4459800" cy="10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sz="2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11" name="Google Shape;1611;p277"/>
          <p:cNvSpPr txBox="1">
            <a:spLocks noGrp="1"/>
          </p:cNvSpPr>
          <p:nvPr>
            <p:ph type="body" idx="5"/>
          </p:nvPr>
        </p:nvSpPr>
        <p:spPr>
          <a:xfrm>
            <a:off x="3050196" y="3258535"/>
            <a:ext cx="4664400" cy="10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None/>
              <a:defRPr sz="2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12" name="Google Shape;1612;p277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17065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U End slide">
  <p:cSld name="AU End slide">
    <p:bg>
      <p:bgPr>
        <a:solidFill>
          <a:srgbClr val="000000"/>
        </a:solidFill>
        <a:effectLst/>
      </p:bgPr>
    </p:bg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278"/>
          <p:cNvSpPr/>
          <p:nvPr/>
        </p:nvSpPr>
        <p:spPr>
          <a:xfrm>
            <a:off x="4333877" y="2352953"/>
            <a:ext cx="476229" cy="437623"/>
          </a:xfrm>
          <a:custGeom>
            <a:avLst/>
            <a:gdLst/>
            <a:ahLst/>
            <a:cxnLst/>
            <a:rect l="l" t="t" r="r" b="b"/>
            <a:pathLst>
              <a:path w="17502" h="19194" extrusionOk="0">
                <a:moveTo>
                  <a:pt x="1171" y="1924"/>
                </a:moveTo>
                <a:cubicBezTo>
                  <a:pt x="4715" y="-2406"/>
                  <a:pt x="8760" y="1924"/>
                  <a:pt x="8760" y="1924"/>
                </a:cubicBezTo>
                <a:cubicBezTo>
                  <a:pt x="8760" y="1924"/>
                  <a:pt x="12805" y="-2406"/>
                  <a:pt x="16349" y="1924"/>
                </a:cubicBezTo>
                <a:cubicBezTo>
                  <a:pt x="16349" y="1924"/>
                  <a:pt x="19560" y="5657"/>
                  <a:pt x="15265" y="10982"/>
                </a:cubicBezTo>
                <a:lnTo>
                  <a:pt x="9719" y="18696"/>
                </a:lnTo>
                <a:cubicBezTo>
                  <a:pt x="9552" y="18895"/>
                  <a:pt x="9344" y="19045"/>
                  <a:pt x="9135" y="19144"/>
                </a:cubicBezTo>
                <a:cubicBezTo>
                  <a:pt x="9010" y="19194"/>
                  <a:pt x="8885" y="19194"/>
                  <a:pt x="8718" y="19194"/>
                </a:cubicBezTo>
                <a:cubicBezTo>
                  <a:pt x="8718" y="19194"/>
                  <a:pt x="8718" y="19194"/>
                  <a:pt x="8718" y="19194"/>
                </a:cubicBezTo>
                <a:cubicBezTo>
                  <a:pt x="8718" y="19194"/>
                  <a:pt x="8718" y="19194"/>
                  <a:pt x="8718" y="19194"/>
                </a:cubicBezTo>
                <a:cubicBezTo>
                  <a:pt x="8593" y="19194"/>
                  <a:pt x="8426" y="19194"/>
                  <a:pt x="8301" y="19144"/>
                </a:cubicBezTo>
                <a:cubicBezTo>
                  <a:pt x="8093" y="19094"/>
                  <a:pt x="7843" y="18945"/>
                  <a:pt x="7718" y="18696"/>
                </a:cubicBezTo>
                <a:lnTo>
                  <a:pt x="2172" y="10982"/>
                </a:lnTo>
                <a:cubicBezTo>
                  <a:pt x="-2040" y="5706"/>
                  <a:pt x="1171" y="1924"/>
                  <a:pt x="1171" y="19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54000" dist="25400" dir="5400000" rotWithShape="0">
              <a:srgbClr val="000000">
                <a:alpha val="9800"/>
              </a:srgbClr>
            </a:outerShdw>
          </a:effectLst>
        </p:spPr>
        <p:txBody>
          <a:bodyPr spcFirstLastPara="1" wrap="square" lIns="17150" tIns="17150" rIns="1715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278"/>
          <p:cNvSpPr txBox="1">
            <a:spLocks noGrp="1"/>
          </p:cNvSpPr>
          <p:nvPr>
            <p:ph type="body" idx="1"/>
          </p:nvPr>
        </p:nvSpPr>
        <p:spPr>
          <a:xfrm>
            <a:off x="762000" y="2066925"/>
            <a:ext cx="35244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Font typeface="Arial"/>
              <a:buNone/>
              <a:defRPr sz="5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16" name="Google Shape;1616;p278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45642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 Title &amp; Subtitle">
  <p:cSld name="PR Title &amp; Subtitle">
    <p:bg>
      <p:bgPr>
        <a:solidFill>
          <a:srgbClr val="000000"/>
        </a:solidFill>
        <a:effectLst/>
      </p:bgPr>
    </p:bg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279"/>
          <p:cNvSpPr txBox="1">
            <a:spLocks noGrp="1"/>
          </p:cNvSpPr>
          <p:nvPr>
            <p:ph type="title"/>
          </p:nvPr>
        </p:nvSpPr>
        <p:spPr>
          <a:xfrm>
            <a:off x="857250" y="3411386"/>
            <a:ext cx="78105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Arial"/>
              <a:buNone/>
              <a:defRPr sz="3400">
                <a:solidFill>
                  <a:schemeClr val="accent2"/>
                </a:solidFill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279"/>
          <p:cNvSpPr txBox="1">
            <a:spLocks noGrp="1"/>
          </p:cNvSpPr>
          <p:nvPr>
            <p:ph type="body" idx="1"/>
          </p:nvPr>
        </p:nvSpPr>
        <p:spPr>
          <a:xfrm>
            <a:off x="857250" y="4030555"/>
            <a:ext cx="7810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32" lvl="2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lvl="3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86" lvl="4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sz="14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grpSp>
        <p:nvGrpSpPr>
          <p:cNvPr id="1620" name="Google Shape;1620;p279"/>
          <p:cNvGrpSpPr/>
          <p:nvPr/>
        </p:nvGrpSpPr>
        <p:grpSpPr>
          <a:xfrm>
            <a:off x="857252" y="685801"/>
            <a:ext cx="5114923" cy="1762388"/>
            <a:chOff x="0" y="-1"/>
            <a:chExt cx="13639795" cy="4699700"/>
          </a:xfrm>
        </p:grpSpPr>
        <p:grpSp>
          <p:nvGrpSpPr>
            <p:cNvPr id="1621" name="Google Shape;1621;p279"/>
            <p:cNvGrpSpPr/>
            <p:nvPr/>
          </p:nvGrpSpPr>
          <p:grpSpPr>
            <a:xfrm>
              <a:off x="0" y="-1"/>
              <a:ext cx="3572765" cy="1070496"/>
              <a:chOff x="0" y="0"/>
              <a:chExt cx="3572765" cy="1070496"/>
            </a:xfrm>
          </p:grpSpPr>
          <p:sp>
            <p:nvSpPr>
              <p:cNvPr id="1622" name="Google Shape;1622;p279"/>
              <p:cNvSpPr/>
              <p:nvPr/>
            </p:nvSpPr>
            <p:spPr>
              <a:xfrm>
                <a:off x="0" y="0"/>
                <a:ext cx="1070475" cy="1070496"/>
              </a:xfrm>
              <a:custGeom>
                <a:avLst/>
                <a:gdLst/>
                <a:ahLst/>
                <a:cxnLst/>
                <a:rect l="l" t="t" r="r" b="b"/>
                <a:pathLst>
                  <a:path w="21555" h="21600" extrusionOk="0">
                    <a:moveTo>
                      <a:pt x="10777" y="0"/>
                    </a:moveTo>
                    <a:cubicBezTo>
                      <a:pt x="4820" y="0"/>
                      <a:pt x="0" y="4830"/>
                      <a:pt x="0" y="10800"/>
                    </a:cubicBezTo>
                    <a:cubicBezTo>
                      <a:pt x="0" y="16770"/>
                      <a:pt x="4820" y="21600"/>
                      <a:pt x="10777" y="21600"/>
                    </a:cubicBezTo>
                    <a:cubicBezTo>
                      <a:pt x="16734" y="21600"/>
                      <a:pt x="21555" y="16770"/>
                      <a:pt x="21555" y="10800"/>
                    </a:cubicBezTo>
                    <a:cubicBezTo>
                      <a:pt x="21600" y="4830"/>
                      <a:pt x="16734" y="0"/>
                      <a:pt x="10777" y="0"/>
                    </a:cubicBezTo>
                    <a:close/>
                    <a:moveTo>
                      <a:pt x="15734" y="15585"/>
                    </a:moveTo>
                    <a:cubicBezTo>
                      <a:pt x="15552" y="15904"/>
                      <a:pt x="15143" y="15995"/>
                      <a:pt x="14824" y="15813"/>
                    </a:cubicBezTo>
                    <a:cubicBezTo>
                      <a:pt x="12278" y="14263"/>
                      <a:pt x="9095" y="13899"/>
                      <a:pt x="5320" y="14765"/>
                    </a:cubicBezTo>
                    <a:cubicBezTo>
                      <a:pt x="4957" y="14856"/>
                      <a:pt x="4593" y="14628"/>
                      <a:pt x="4502" y="14263"/>
                    </a:cubicBezTo>
                    <a:cubicBezTo>
                      <a:pt x="4411" y="13899"/>
                      <a:pt x="4638" y="13534"/>
                      <a:pt x="5002" y="13443"/>
                    </a:cubicBezTo>
                    <a:cubicBezTo>
                      <a:pt x="9095" y="12486"/>
                      <a:pt x="12642" y="12896"/>
                      <a:pt x="15461" y="14628"/>
                    </a:cubicBezTo>
                    <a:cubicBezTo>
                      <a:pt x="15825" y="14856"/>
                      <a:pt x="15916" y="15266"/>
                      <a:pt x="15734" y="15585"/>
                    </a:cubicBezTo>
                    <a:close/>
                    <a:moveTo>
                      <a:pt x="17053" y="12668"/>
                    </a:moveTo>
                    <a:cubicBezTo>
                      <a:pt x="16825" y="13079"/>
                      <a:pt x="16280" y="13170"/>
                      <a:pt x="15916" y="12942"/>
                    </a:cubicBezTo>
                    <a:cubicBezTo>
                      <a:pt x="13005" y="11165"/>
                      <a:pt x="8595" y="10618"/>
                      <a:pt x="5184" y="11666"/>
                    </a:cubicBezTo>
                    <a:cubicBezTo>
                      <a:pt x="4729" y="11803"/>
                      <a:pt x="4275" y="11529"/>
                      <a:pt x="4138" y="11119"/>
                    </a:cubicBezTo>
                    <a:cubicBezTo>
                      <a:pt x="4002" y="10663"/>
                      <a:pt x="4275" y="10208"/>
                      <a:pt x="4684" y="10071"/>
                    </a:cubicBezTo>
                    <a:cubicBezTo>
                      <a:pt x="8595" y="8886"/>
                      <a:pt x="13460" y="9478"/>
                      <a:pt x="16825" y="11529"/>
                    </a:cubicBezTo>
                    <a:cubicBezTo>
                      <a:pt x="17189" y="11757"/>
                      <a:pt x="17280" y="12258"/>
                      <a:pt x="17053" y="12668"/>
                    </a:cubicBezTo>
                    <a:close/>
                    <a:moveTo>
                      <a:pt x="17189" y="9570"/>
                    </a:moveTo>
                    <a:cubicBezTo>
                      <a:pt x="13733" y="7519"/>
                      <a:pt x="7958" y="7291"/>
                      <a:pt x="4638" y="8339"/>
                    </a:cubicBezTo>
                    <a:cubicBezTo>
                      <a:pt x="4093" y="8476"/>
                      <a:pt x="3547" y="8203"/>
                      <a:pt x="3365" y="7656"/>
                    </a:cubicBezTo>
                    <a:cubicBezTo>
                      <a:pt x="3183" y="7109"/>
                      <a:pt x="3501" y="6562"/>
                      <a:pt x="4047" y="6380"/>
                    </a:cubicBezTo>
                    <a:cubicBezTo>
                      <a:pt x="7867" y="5241"/>
                      <a:pt x="14188" y="5423"/>
                      <a:pt x="18189" y="7838"/>
                    </a:cubicBezTo>
                    <a:cubicBezTo>
                      <a:pt x="18690" y="8111"/>
                      <a:pt x="18826" y="8749"/>
                      <a:pt x="18553" y="9205"/>
                    </a:cubicBezTo>
                    <a:cubicBezTo>
                      <a:pt x="18280" y="9706"/>
                      <a:pt x="17644" y="9889"/>
                      <a:pt x="17189" y="9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279"/>
              <p:cNvSpPr/>
              <p:nvPr/>
            </p:nvSpPr>
            <p:spPr>
              <a:xfrm>
                <a:off x="1235895" y="284555"/>
                <a:ext cx="381107" cy="505872"/>
              </a:xfrm>
              <a:custGeom>
                <a:avLst/>
                <a:gdLst/>
                <a:ahLst/>
                <a:cxnLst/>
                <a:rect l="l" t="t" r="r" b="b"/>
                <a:pathLst>
                  <a:path w="21568" h="21600" extrusionOk="0">
                    <a:moveTo>
                      <a:pt x="12621" y="8968"/>
                    </a:moveTo>
                    <a:cubicBezTo>
                      <a:pt x="7381" y="8004"/>
                      <a:pt x="6486" y="7329"/>
                      <a:pt x="6486" y="5979"/>
                    </a:cubicBezTo>
                    <a:cubicBezTo>
                      <a:pt x="6486" y="4629"/>
                      <a:pt x="8148" y="3761"/>
                      <a:pt x="10576" y="3761"/>
                    </a:cubicBezTo>
                    <a:cubicBezTo>
                      <a:pt x="12877" y="3761"/>
                      <a:pt x="15305" y="4436"/>
                      <a:pt x="17734" y="5786"/>
                    </a:cubicBezTo>
                    <a:cubicBezTo>
                      <a:pt x="17862" y="5786"/>
                      <a:pt x="17862" y="5882"/>
                      <a:pt x="17989" y="5786"/>
                    </a:cubicBezTo>
                    <a:cubicBezTo>
                      <a:pt x="18117" y="5786"/>
                      <a:pt x="18117" y="5689"/>
                      <a:pt x="18245" y="5689"/>
                    </a:cubicBezTo>
                    <a:lnTo>
                      <a:pt x="20801" y="2989"/>
                    </a:lnTo>
                    <a:cubicBezTo>
                      <a:pt x="20929" y="2893"/>
                      <a:pt x="20929" y="2700"/>
                      <a:pt x="20673" y="2604"/>
                    </a:cubicBezTo>
                    <a:cubicBezTo>
                      <a:pt x="17734" y="868"/>
                      <a:pt x="14411" y="0"/>
                      <a:pt x="10576" y="0"/>
                    </a:cubicBezTo>
                    <a:cubicBezTo>
                      <a:pt x="4953" y="0"/>
                      <a:pt x="990" y="2604"/>
                      <a:pt x="990" y="6268"/>
                    </a:cubicBezTo>
                    <a:cubicBezTo>
                      <a:pt x="990" y="10221"/>
                      <a:pt x="4441" y="11571"/>
                      <a:pt x="10321" y="12632"/>
                    </a:cubicBezTo>
                    <a:cubicBezTo>
                      <a:pt x="15305" y="13500"/>
                      <a:pt x="16200" y="14271"/>
                      <a:pt x="16200" y="15525"/>
                    </a:cubicBezTo>
                    <a:cubicBezTo>
                      <a:pt x="16200" y="16971"/>
                      <a:pt x="14538" y="17839"/>
                      <a:pt x="11727" y="17839"/>
                    </a:cubicBezTo>
                    <a:cubicBezTo>
                      <a:pt x="8659" y="17839"/>
                      <a:pt x="6231" y="17068"/>
                      <a:pt x="3419" y="15236"/>
                    </a:cubicBezTo>
                    <a:cubicBezTo>
                      <a:pt x="3291" y="15236"/>
                      <a:pt x="3291" y="15139"/>
                      <a:pt x="3163" y="15139"/>
                    </a:cubicBezTo>
                    <a:cubicBezTo>
                      <a:pt x="3035" y="15139"/>
                      <a:pt x="3035" y="15139"/>
                      <a:pt x="2908" y="15236"/>
                    </a:cubicBezTo>
                    <a:lnTo>
                      <a:pt x="96" y="17839"/>
                    </a:lnTo>
                    <a:cubicBezTo>
                      <a:pt x="-32" y="17936"/>
                      <a:pt x="-32" y="18129"/>
                      <a:pt x="96" y="18225"/>
                    </a:cubicBezTo>
                    <a:cubicBezTo>
                      <a:pt x="3291" y="20443"/>
                      <a:pt x="7381" y="21600"/>
                      <a:pt x="11599" y="21600"/>
                    </a:cubicBezTo>
                    <a:cubicBezTo>
                      <a:pt x="17734" y="21600"/>
                      <a:pt x="21568" y="19093"/>
                      <a:pt x="21568" y="15236"/>
                    </a:cubicBezTo>
                    <a:cubicBezTo>
                      <a:pt x="21568" y="11957"/>
                      <a:pt x="18884" y="10125"/>
                      <a:pt x="12621" y="89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279"/>
              <p:cNvSpPr/>
              <p:nvPr/>
            </p:nvSpPr>
            <p:spPr>
              <a:xfrm>
                <a:off x="1646356" y="404248"/>
                <a:ext cx="388422" cy="49231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1930" y="0"/>
                    </a:moveTo>
                    <a:cubicBezTo>
                      <a:pt x="9293" y="0"/>
                      <a:pt x="7158" y="793"/>
                      <a:pt x="5400" y="2477"/>
                    </a:cubicBezTo>
                    <a:lnTo>
                      <a:pt x="5400" y="594"/>
                    </a:lnTo>
                    <a:cubicBezTo>
                      <a:pt x="5400" y="495"/>
                      <a:pt x="5274" y="297"/>
                      <a:pt x="5023" y="297"/>
                    </a:cubicBezTo>
                    <a:lnTo>
                      <a:pt x="377" y="297"/>
                    </a:lnTo>
                    <a:cubicBezTo>
                      <a:pt x="251" y="297"/>
                      <a:pt x="0" y="396"/>
                      <a:pt x="0" y="594"/>
                    </a:cubicBezTo>
                    <a:lnTo>
                      <a:pt x="0" y="21303"/>
                    </a:lnTo>
                    <a:cubicBezTo>
                      <a:pt x="0" y="21402"/>
                      <a:pt x="126" y="21600"/>
                      <a:pt x="377" y="21600"/>
                    </a:cubicBezTo>
                    <a:lnTo>
                      <a:pt x="5023" y="21600"/>
                    </a:lnTo>
                    <a:cubicBezTo>
                      <a:pt x="5149" y="21600"/>
                      <a:pt x="5400" y="21501"/>
                      <a:pt x="5400" y="21303"/>
                    </a:cubicBezTo>
                    <a:lnTo>
                      <a:pt x="5400" y="14763"/>
                    </a:lnTo>
                    <a:cubicBezTo>
                      <a:pt x="7158" y="16349"/>
                      <a:pt x="9293" y="17042"/>
                      <a:pt x="11930" y="17042"/>
                    </a:cubicBezTo>
                    <a:cubicBezTo>
                      <a:pt x="16702" y="17042"/>
                      <a:pt x="21600" y="14070"/>
                      <a:pt x="21600" y="8521"/>
                    </a:cubicBezTo>
                    <a:cubicBezTo>
                      <a:pt x="21600" y="2873"/>
                      <a:pt x="16702" y="0"/>
                      <a:pt x="11930" y="0"/>
                    </a:cubicBezTo>
                    <a:close/>
                    <a:moveTo>
                      <a:pt x="16200" y="8521"/>
                    </a:moveTo>
                    <a:cubicBezTo>
                      <a:pt x="16200" y="11395"/>
                      <a:pt x="13939" y="13376"/>
                      <a:pt x="10800" y="13376"/>
                    </a:cubicBezTo>
                    <a:cubicBezTo>
                      <a:pt x="7660" y="13376"/>
                      <a:pt x="5274" y="11295"/>
                      <a:pt x="5274" y="8521"/>
                    </a:cubicBezTo>
                    <a:cubicBezTo>
                      <a:pt x="5274" y="5747"/>
                      <a:pt x="7660" y="3666"/>
                      <a:pt x="10800" y="3666"/>
                    </a:cubicBezTo>
                    <a:cubicBezTo>
                      <a:pt x="13939" y="3666"/>
                      <a:pt x="16200" y="5648"/>
                      <a:pt x="16200" y="85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279"/>
              <p:cNvSpPr/>
              <p:nvPr/>
            </p:nvSpPr>
            <p:spPr>
              <a:xfrm>
                <a:off x="2061897" y="404248"/>
                <a:ext cx="397494" cy="39069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786" y="0"/>
                      <a:pt x="0" y="4744"/>
                      <a:pt x="0" y="10862"/>
                    </a:cubicBezTo>
                    <a:cubicBezTo>
                      <a:pt x="0" y="16856"/>
                      <a:pt x="4664" y="21600"/>
                      <a:pt x="10800" y="21600"/>
                    </a:cubicBezTo>
                    <a:cubicBezTo>
                      <a:pt x="16936" y="21600"/>
                      <a:pt x="21600" y="16856"/>
                      <a:pt x="21600" y="10862"/>
                    </a:cubicBezTo>
                    <a:cubicBezTo>
                      <a:pt x="21477" y="4620"/>
                      <a:pt x="16814" y="0"/>
                      <a:pt x="10800" y="0"/>
                    </a:cubicBezTo>
                    <a:close/>
                    <a:moveTo>
                      <a:pt x="10800" y="16856"/>
                    </a:moveTo>
                    <a:cubicBezTo>
                      <a:pt x="7609" y="16856"/>
                      <a:pt x="5155" y="14233"/>
                      <a:pt x="5155" y="10738"/>
                    </a:cubicBezTo>
                    <a:cubicBezTo>
                      <a:pt x="5155" y="7242"/>
                      <a:pt x="7486" y="4620"/>
                      <a:pt x="10800" y="4620"/>
                    </a:cubicBezTo>
                    <a:cubicBezTo>
                      <a:pt x="13991" y="4620"/>
                      <a:pt x="16445" y="7242"/>
                      <a:pt x="16445" y="10738"/>
                    </a:cubicBezTo>
                    <a:cubicBezTo>
                      <a:pt x="16323" y="14233"/>
                      <a:pt x="13991" y="16856"/>
                      <a:pt x="10800" y="168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279"/>
              <p:cNvSpPr/>
              <p:nvPr/>
            </p:nvSpPr>
            <p:spPr>
              <a:xfrm>
                <a:off x="2461630" y="311656"/>
                <a:ext cx="239066" cy="478764"/>
              </a:xfrm>
              <a:custGeom>
                <a:avLst/>
                <a:gdLst/>
                <a:ahLst/>
                <a:cxnLst/>
                <a:rect l="l" t="t" r="r" b="b"/>
                <a:pathLst>
                  <a:path w="21369" h="21600" extrusionOk="0">
                    <a:moveTo>
                      <a:pt x="20994" y="4483"/>
                    </a:moveTo>
                    <a:lnTo>
                      <a:pt x="12920" y="4483"/>
                    </a:lnTo>
                    <a:lnTo>
                      <a:pt x="12920" y="306"/>
                    </a:lnTo>
                    <a:cubicBezTo>
                      <a:pt x="12920" y="204"/>
                      <a:pt x="12718" y="0"/>
                      <a:pt x="12314" y="0"/>
                    </a:cubicBezTo>
                    <a:lnTo>
                      <a:pt x="4845" y="0"/>
                    </a:lnTo>
                    <a:cubicBezTo>
                      <a:pt x="4643" y="0"/>
                      <a:pt x="4239" y="102"/>
                      <a:pt x="4239" y="306"/>
                    </a:cubicBezTo>
                    <a:lnTo>
                      <a:pt x="4239" y="4483"/>
                    </a:lnTo>
                    <a:lnTo>
                      <a:pt x="606" y="4483"/>
                    </a:lnTo>
                    <a:cubicBezTo>
                      <a:pt x="404" y="4483"/>
                      <a:pt x="0" y="4585"/>
                      <a:pt x="0" y="4789"/>
                    </a:cubicBezTo>
                    <a:lnTo>
                      <a:pt x="0" y="8049"/>
                    </a:lnTo>
                    <a:cubicBezTo>
                      <a:pt x="0" y="8151"/>
                      <a:pt x="202" y="8355"/>
                      <a:pt x="606" y="8355"/>
                    </a:cubicBezTo>
                    <a:lnTo>
                      <a:pt x="4239" y="8355"/>
                    </a:lnTo>
                    <a:lnTo>
                      <a:pt x="4239" y="16506"/>
                    </a:lnTo>
                    <a:cubicBezTo>
                      <a:pt x="4239" y="19868"/>
                      <a:pt x="7469" y="21600"/>
                      <a:pt x="14131" y="21600"/>
                    </a:cubicBezTo>
                    <a:cubicBezTo>
                      <a:pt x="16755" y="21600"/>
                      <a:pt x="18976" y="21294"/>
                      <a:pt x="20994" y="20683"/>
                    </a:cubicBezTo>
                    <a:cubicBezTo>
                      <a:pt x="21196" y="20683"/>
                      <a:pt x="21196" y="20581"/>
                      <a:pt x="21196" y="20479"/>
                    </a:cubicBezTo>
                    <a:lnTo>
                      <a:pt x="21196" y="17423"/>
                    </a:lnTo>
                    <a:cubicBezTo>
                      <a:pt x="21196" y="17321"/>
                      <a:pt x="21196" y="17219"/>
                      <a:pt x="20994" y="17219"/>
                    </a:cubicBezTo>
                    <a:cubicBezTo>
                      <a:pt x="20793" y="17117"/>
                      <a:pt x="20591" y="17117"/>
                      <a:pt x="20389" y="17219"/>
                    </a:cubicBezTo>
                    <a:cubicBezTo>
                      <a:pt x="18976" y="17626"/>
                      <a:pt x="17563" y="17728"/>
                      <a:pt x="15948" y="17728"/>
                    </a:cubicBezTo>
                    <a:cubicBezTo>
                      <a:pt x="13525" y="17728"/>
                      <a:pt x="12516" y="17219"/>
                      <a:pt x="12516" y="15996"/>
                    </a:cubicBezTo>
                    <a:lnTo>
                      <a:pt x="12516" y="8253"/>
                    </a:lnTo>
                    <a:lnTo>
                      <a:pt x="20591" y="8253"/>
                    </a:lnTo>
                    <a:cubicBezTo>
                      <a:pt x="20793" y="8253"/>
                      <a:pt x="21196" y="8151"/>
                      <a:pt x="21196" y="7947"/>
                    </a:cubicBezTo>
                    <a:lnTo>
                      <a:pt x="21196" y="4687"/>
                    </a:lnTo>
                    <a:cubicBezTo>
                      <a:pt x="21600" y="4585"/>
                      <a:pt x="21196" y="4483"/>
                      <a:pt x="20994" y="44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279"/>
              <p:cNvSpPr/>
              <p:nvPr/>
            </p:nvSpPr>
            <p:spPr>
              <a:xfrm>
                <a:off x="2874912" y="268745"/>
                <a:ext cx="571374" cy="62559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5293" y="4913"/>
                    </a:moveTo>
                    <a:lnTo>
                      <a:pt x="5293" y="4523"/>
                    </a:lnTo>
                    <a:cubicBezTo>
                      <a:pt x="5293" y="3353"/>
                      <a:pt x="5806" y="2807"/>
                      <a:pt x="6915" y="2807"/>
                    </a:cubicBezTo>
                    <a:cubicBezTo>
                      <a:pt x="7598" y="2807"/>
                      <a:pt x="8111" y="2963"/>
                      <a:pt x="8708" y="3119"/>
                    </a:cubicBezTo>
                    <a:cubicBezTo>
                      <a:pt x="8794" y="3119"/>
                      <a:pt x="8879" y="3119"/>
                      <a:pt x="8879" y="3119"/>
                    </a:cubicBezTo>
                    <a:cubicBezTo>
                      <a:pt x="8964" y="3041"/>
                      <a:pt x="8964" y="3041"/>
                      <a:pt x="8964" y="2963"/>
                    </a:cubicBezTo>
                    <a:lnTo>
                      <a:pt x="8964" y="546"/>
                    </a:lnTo>
                    <a:cubicBezTo>
                      <a:pt x="8964" y="468"/>
                      <a:pt x="8879" y="390"/>
                      <a:pt x="8794" y="312"/>
                    </a:cubicBezTo>
                    <a:cubicBezTo>
                      <a:pt x="8196" y="156"/>
                      <a:pt x="7342" y="0"/>
                      <a:pt x="6232" y="0"/>
                    </a:cubicBezTo>
                    <a:cubicBezTo>
                      <a:pt x="3330" y="0"/>
                      <a:pt x="1793" y="1482"/>
                      <a:pt x="1793" y="4289"/>
                    </a:cubicBezTo>
                    <a:lnTo>
                      <a:pt x="1793" y="4913"/>
                    </a:lnTo>
                    <a:lnTo>
                      <a:pt x="256" y="4913"/>
                    </a:lnTo>
                    <a:cubicBezTo>
                      <a:pt x="171" y="4913"/>
                      <a:pt x="0" y="4991"/>
                      <a:pt x="0" y="5147"/>
                    </a:cubicBezTo>
                    <a:lnTo>
                      <a:pt x="0" y="7642"/>
                    </a:lnTo>
                    <a:cubicBezTo>
                      <a:pt x="0" y="7720"/>
                      <a:pt x="85" y="7876"/>
                      <a:pt x="256" y="7876"/>
                    </a:cubicBezTo>
                    <a:lnTo>
                      <a:pt x="1793" y="7876"/>
                    </a:lnTo>
                    <a:lnTo>
                      <a:pt x="1793" y="17701"/>
                    </a:lnTo>
                    <a:cubicBezTo>
                      <a:pt x="1793" y="17779"/>
                      <a:pt x="1878" y="17935"/>
                      <a:pt x="2049" y="17935"/>
                    </a:cubicBezTo>
                    <a:lnTo>
                      <a:pt x="5208" y="17935"/>
                    </a:lnTo>
                    <a:cubicBezTo>
                      <a:pt x="5293" y="17935"/>
                      <a:pt x="5464" y="17857"/>
                      <a:pt x="5464" y="17701"/>
                    </a:cubicBezTo>
                    <a:lnTo>
                      <a:pt x="5464" y="7798"/>
                    </a:lnTo>
                    <a:lnTo>
                      <a:pt x="8367" y="7798"/>
                    </a:lnTo>
                    <a:lnTo>
                      <a:pt x="12806" y="17623"/>
                    </a:lnTo>
                    <a:cubicBezTo>
                      <a:pt x="12294" y="18637"/>
                      <a:pt x="11782" y="18871"/>
                      <a:pt x="11099" y="18871"/>
                    </a:cubicBezTo>
                    <a:cubicBezTo>
                      <a:pt x="10587" y="18871"/>
                      <a:pt x="9989" y="18715"/>
                      <a:pt x="9391" y="18403"/>
                    </a:cubicBezTo>
                    <a:cubicBezTo>
                      <a:pt x="9306" y="18403"/>
                      <a:pt x="9306" y="18403"/>
                      <a:pt x="9221" y="18403"/>
                    </a:cubicBezTo>
                    <a:cubicBezTo>
                      <a:pt x="9135" y="18403"/>
                      <a:pt x="9135" y="18481"/>
                      <a:pt x="9050" y="18481"/>
                    </a:cubicBezTo>
                    <a:lnTo>
                      <a:pt x="8025" y="20586"/>
                    </a:lnTo>
                    <a:cubicBezTo>
                      <a:pt x="7940" y="20664"/>
                      <a:pt x="8025" y="20820"/>
                      <a:pt x="8111" y="20820"/>
                    </a:cubicBezTo>
                    <a:cubicBezTo>
                      <a:pt x="9221" y="21366"/>
                      <a:pt x="10245" y="21600"/>
                      <a:pt x="11440" y="21600"/>
                    </a:cubicBezTo>
                    <a:cubicBezTo>
                      <a:pt x="13745" y="21600"/>
                      <a:pt x="15026" y="20586"/>
                      <a:pt x="16136" y="17935"/>
                    </a:cubicBezTo>
                    <a:lnTo>
                      <a:pt x="21600" y="5147"/>
                    </a:lnTo>
                    <a:cubicBezTo>
                      <a:pt x="21600" y="5069"/>
                      <a:pt x="21600" y="4991"/>
                      <a:pt x="21600" y="4991"/>
                    </a:cubicBezTo>
                    <a:cubicBezTo>
                      <a:pt x="21515" y="4913"/>
                      <a:pt x="21515" y="4913"/>
                      <a:pt x="21429" y="4913"/>
                    </a:cubicBezTo>
                    <a:lnTo>
                      <a:pt x="18185" y="4913"/>
                    </a:lnTo>
                    <a:cubicBezTo>
                      <a:pt x="18100" y="4913"/>
                      <a:pt x="18014" y="4991"/>
                      <a:pt x="17929" y="5069"/>
                    </a:cubicBezTo>
                    <a:lnTo>
                      <a:pt x="14599" y="13802"/>
                    </a:lnTo>
                    <a:lnTo>
                      <a:pt x="10843" y="5069"/>
                    </a:lnTo>
                    <a:cubicBezTo>
                      <a:pt x="10843" y="4991"/>
                      <a:pt x="10757" y="4913"/>
                      <a:pt x="10587" y="4913"/>
                    </a:cubicBezTo>
                    <a:lnTo>
                      <a:pt x="5293" y="4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279"/>
              <p:cNvSpPr/>
              <p:nvPr/>
            </p:nvSpPr>
            <p:spPr>
              <a:xfrm>
                <a:off x="2739409" y="411024"/>
                <a:ext cx="97092" cy="37486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0093" y="0"/>
                    </a:moveTo>
                    <a:lnTo>
                      <a:pt x="1507" y="0"/>
                    </a:lnTo>
                    <a:cubicBezTo>
                      <a:pt x="1005" y="0"/>
                      <a:pt x="0" y="130"/>
                      <a:pt x="0" y="390"/>
                    </a:cubicBezTo>
                    <a:lnTo>
                      <a:pt x="0" y="21210"/>
                    </a:lnTo>
                    <a:cubicBezTo>
                      <a:pt x="0" y="21340"/>
                      <a:pt x="502" y="21600"/>
                      <a:pt x="1507" y="21600"/>
                    </a:cubicBezTo>
                    <a:lnTo>
                      <a:pt x="20093" y="21600"/>
                    </a:lnTo>
                    <a:cubicBezTo>
                      <a:pt x="20595" y="21600"/>
                      <a:pt x="21600" y="21470"/>
                      <a:pt x="21600" y="21210"/>
                    </a:cubicBezTo>
                    <a:lnTo>
                      <a:pt x="21600" y="390"/>
                    </a:lnTo>
                    <a:cubicBezTo>
                      <a:pt x="21600" y="130"/>
                      <a:pt x="21098" y="0"/>
                      <a:pt x="200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279"/>
              <p:cNvSpPr/>
              <p:nvPr/>
            </p:nvSpPr>
            <p:spPr>
              <a:xfrm>
                <a:off x="2730375" y="246162"/>
                <a:ext cx="117450" cy="11745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569" y="0"/>
                      <a:pt x="0" y="4985"/>
                      <a:pt x="0" y="10800"/>
                    </a:cubicBezTo>
                    <a:cubicBezTo>
                      <a:pt x="0" y="17031"/>
                      <a:pt x="4985" y="21600"/>
                      <a:pt x="10800" y="21600"/>
                    </a:cubicBezTo>
                    <a:cubicBezTo>
                      <a:pt x="17031" y="21600"/>
                      <a:pt x="21600" y="16615"/>
                      <a:pt x="21600" y="10800"/>
                    </a:cubicBezTo>
                    <a:cubicBezTo>
                      <a:pt x="21600" y="4985"/>
                      <a:pt x="16615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279"/>
              <p:cNvSpPr/>
              <p:nvPr/>
            </p:nvSpPr>
            <p:spPr>
              <a:xfrm>
                <a:off x="3455315" y="408765"/>
                <a:ext cx="117450" cy="11745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569" y="21600"/>
                      <a:pt x="0" y="16615"/>
                      <a:pt x="0" y="10800"/>
                    </a:cubicBezTo>
                    <a:cubicBezTo>
                      <a:pt x="0" y="4985"/>
                      <a:pt x="4569" y="0"/>
                      <a:pt x="10800" y="0"/>
                    </a:cubicBezTo>
                    <a:cubicBezTo>
                      <a:pt x="17031" y="0"/>
                      <a:pt x="21600" y="4985"/>
                      <a:pt x="21600" y="10800"/>
                    </a:cubicBezTo>
                    <a:cubicBezTo>
                      <a:pt x="21600" y="17031"/>
                      <a:pt x="17031" y="21600"/>
                      <a:pt x="10800" y="21600"/>
                    </a:cubicBezTo>
                    <a:close/>
                    <a:moveTo>
                      <a:pt x="10800" y="1246"/>
                    </a:moveTo>
                    <a:cubicBezTo>
                      <a:pt x="5400" y="1246"/>
                      <a:pt x="1246" y="5815"/>
                      <a:pt x="1246" y="10800"/>
                    </a:cubicBezTo>
                    <a:cubicBezTo>
                      <a:pt x="1246" y="16200"/>
                      <a:pt x="5400" y="20354"/>
                      <a:pt x="10800" y="20354"/>
                    </a:cubicBezTo>
                    <a:cubicBezTo>
                      <a:pt x="16200" y="20354"/>
                      <a:pt x="20354" y="15785"/>
                      <a:pt x="20354" y="10800"/>
                    </a:cubicBezTo>
                    <a:cubicBezTo>
                      <a:pt x="20354" y="5815"/>
                      <a:pt x="16615" y="1246"/>
                      <a:pt x="10800" y="1246"/>
                    </a:cubicBezTo>
                    <a:close/>
                    <a:moveTo>
                      <a:pt x="13292" y="12046"/>
                    </a:moveTo>
                    <a:lnTo>
                      <a:pt x="16200" y="16200"/>
                    </a:lnTo>
                    <a:lnTo>
                      <a:pt x="13708" y="16200"/>
                    </a:lnTo>
                    <a:lnTo>
                      <a:pt x="10800" y="12462"/>
                    </a:lnTo>
                    <a:lnTo>
                      <a:pt x="8308" y="12462"/>
                    </a:lnTo>
                    <a:lnTo>
                      <a:pt x="8308" y="16200"/>
                    </a:lnTo>
                    <a:lnTo>
                      <a:pt x="6231" y="16200"/>
                    </a:lnTo>
                    <a:lnTo>
                      <a:pt x="6231" y="4985"/>
                    </a:lnTo>
                    <a:lnTo>
                      <a:pt x="11215" y="4985"/>
                    </a:lnTo>
                    <a:cubicBezTo>
                      <a:pt x="13708" y="4985"/>
                      <a:pt x="15369" y="6231"/>
                      <a:pt x="15369" y="8723"/>
                    </a:cubicBezTo>
                    <a:cubicBezTo>
                      <a:pt x="15785" y="10385"/>
                      <a:pt x="14954" y="11631"/>
                      <a:pt x="13292" y="12046"/>
                    </a:cubicBezTo>
                    <a:close/>
                    <a:moveTo>
                      <a:pt x="11631" y="7061"/>
                    </a:moveTo>
                    <a:lnTo>
                      <a:pt x="8723" y="7061"/>
                    </a:lnTo>
                    <a:lnTo>
                      <a:pt x="8723" y="10800"/>
                    </a:lnTo>
                    <a:lnTo>
                      <a:pt x="11631" y="10800"/>
                    </a:lnTo>
                    <a:cubicBezTo>
                      <a:pt x="12877" y="10800"/>
                      <a:pt x="13708" y="9969"/>
                      <a:pt x="13708" y="9138"/>
                    </a:cubicBezTo>
                    <a:cubicBezTo>
                      <a:pt x="13708" y="7477"/>
                      <a:pt x="12877" y="7061"/>
                      <a:pt x="11631" y="70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1" name="Google Shape;1631;p279"/>
            <p:cNvGrpSpPr/>
            <p:nvPr/>
          </p:nvGrpSpPr>
          <p:grpSpPr>
            <a:xfrm>
              <a:off x="112917" y="1770566"/>
              <a:ext cx="13526878" cy="2170294"/>
              <a:chOff x="-1" y="0"/>
              <a:chExt cx="13526878" cy="2170294"/>
            </a:xfrm>
          </p:grpSpPr>
          <p:grpSp>
            <p:nvGrpSpPr>
              <p:cNvPr id="1632" name="Google Shape;1632;p279"/>
              <p:cNvGrpSpPr/>
              <p:nvPr/>
            </p:nvGrpSpPr>
            <p:grpSpPr>
              <a:xfrm>
                <a:off x="-1" y="0"/>
                <a:ext cx="12335257" cy="2170294"/>
                <a:chOff x="0" y="0"/>
                <a:chExt cx="12335257" cy="2170294"/>
              </a:xfrm>
            </p:grpSpPr>
            <p:sp>
              <p:nvSpPr>
                <p:cNvPr id="1633" name="Google Shape;1633;p279"/>
                <p:cNvSpPr/>
                <p:nvPr/>
              </p:nvSpPr>
              <p:spPr>
                <a:xfrm>
                  <a:off x="0" y="40648"/>
                  <a:ext cx="438102" cy="208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21577"/>
                      </a:move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79"/>
                <p:cNvSpPr/>
                <p:nvPr/>
              </p:nvSpPr>
              <p:spPr>
                <a:xfrm>
                  <a:off x="589434" y="650410"/>
                  <a:ext cx="1522152" cy="1519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600" y="10784"/>
                      </a:moveTo>
                      <a:cubicBezTo>
                        <a:pt x="21600" y="17075"/>
                        <a:pt x="16889" y="21600"/>
                        <a:pt x="10800" y="21600"/>
                      </a:cubicBezTo>
                      <a:cubicBezTo>
                        <a:pt x="4743" y="21600"/>
                        <a:pt x="0" y="17107"/>
                        <a:pt x="0" y="10784"/>
                      </a:cubicBezTo>
                      <a:cubicBezTo>
                        <a:pt x="0" y="4461"/>
                        <a:pt x="4743" y="0"/>
                        <a:pt x="10800" y="0"/>
                      </a:cubicBezTo>
                      <a:cubicBezTo>
                        <a:pt x="16889" y="0"/>
                        <a:pt x="21600" y="4461"/>
                        <a:pt x="21600" y="10784"/>
                      </a:cubicBezTo>
                      <a:close/>
                      <a:moveTo>
                        <a:pt x="15383" y="10784"/>
                      </a:moveTo>
                      <a:cubicBezTo>
                        <a:pt x="15383" y="7350"/>
                        <a:pt x="13171" y="5745"/>
                        <a:pt x="10800" y="5745"/>
                      </a:cubicBezTo>
                      <a:cubicBezTo>
                        <a:pt x="8461" y="5745"/>
                        <a:pt x="6217" y="7350"/>
                        <a:pt x="6217" y="10784"/>
                      </a:cubicBezTo>
                      <a:cubicBezTo>
                        <a:pt x="6217" y="14186"/>
                        <a:pt x="8461" y="15855"/>
                        <a:pt x="10800" y="15855"/>
                      </a:cubicBezTo>
                      <a:cubicBezTo>
                        <a:pt x="13171" y="15855"/>
                        <a:pt x="15383" y="14218"/>
                        <a:pt x="15383" y="107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79"/>
                <p:cNvSpPr/>
                <p:nvPr/>
              </p:nvSpPr>
              <p:spPr>
                <a:xfrm>
                  <a:off x="2050605" y="693320"/>
                  <a:ext cx="1574100" cy="1431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4100" y="21600"/>
                      </a:moveTo>
                      <a:lnTo>
                        <a:pt x="8057" y="21600"/>
                      </a:lnTo>
                      <a:lnTo>
                        <a:pt x="0" y="0"/>
                      </a:lnTo>
                      <a:lnTo>
                        <a:pt x="6539" y="0"/>
                      </a:lnTo>
                      <a:lnTo>
                        <a:pt x="11094" y="13423"/>
                      </a:lnTo>
                      <a:lnTo>
                        <a:pt x="15278" y="0"/>
                      </a:lnTo>
                      <a:lnTo>
                        <a:pt x="21600" y="0"/>
                      </a:lnTo>
                      <a:lnTo>
                        <a:pt x="141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6" name="Google Shape;1636;p279"/>
                <p:cNvSpPr/>
                <p:nvPr/>
              </p:nvSpPr>
              <p:spPr>
                <a:xfrm>
                  <a:off x="3581783" y="652669"/>
                  <a:ext cx="1431810" cy="151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191" y="15107"/>
                      </a:moveTo>
                      <a:cubicBezTo>
                        <a:pt x="20135" y="18643"/>
                        <a:pt x="16728" y="21600"/>
                        <a:pt x="11243" y="21600"/>
                      </a:cubicBezTo>
                      <a:cubicBezTo>
                        <a:pt x="5281" y="21600"/>
                        <a:pt x="0" y="17582"/>
                        <a:pt x="0" y="10736"/>
                      </a:cubicBezTo>
                      <a:cubicBezTo>
                        <a:pt x="0" y="4179"/>
                        <a:pt x="5179" y="0"/>
                        <a:pt x="10766" y="0"/>
                      </a:cubicBezTo>
                      <a:cubicBezTo>
                        <a:pt x="17444" y="0"/>
                        <a:pt x="21600" y="3889"/>
                        <a:pt x="21600" y="10446"/>
                      </a:cubicBezTo>
                      <a:cubicBezTo>
                        <a:pt x="21600" y="11314"/>
                        <a:pt x="21498" y="12246"/>
                        <a:pt x="21464" y="12375"/>
                      </a:cubicBezTo>
                      <a:lnTo>
                        <a:pt x="6439" y="12375"/>
                      </a:lnTo>
                      <a:cubicBezTo>
                        <a:pt x="6575" y="14657"/>
                        <a:pt x="8790" y="16296"/>
                        <a:pt x="11345" y="16296"/>
                      </a:cubicBezTo>
                      <a:cubicBezTo>
                        <a:pt x="13730" y="16296"/>
                        <a:pt x="15093" y="15236"/>
                        <a:pt x="15706" y="13629"/>
                      </a:cubicBezTo>
                      <a:lnTo>
                        <a:pt x="21191" y="15107"/>
                      </a:lnTo>
                      <a:close/>
                      <a:moveTo>
                        <a:pt x="15195" y="8325"/>
                      </a:moveTo>
                      <a:cubicBezTo>
                        <a:pt x="15093" y="6782"/>
                        <a:pt x="13968" y="4886"/>
                        <a:pt x="10834" y="4886"/>
                      </a:cubicBezTo>
                      <a:cubicBezTo>
                        <a:pt x="8040" y="4886"/>
                        <a:pt x="6678" y="6814"/>
                        <a:pt x="6541" y="8325"/>
                      </a:cubicBezTo>
                      <a:lnTo>
                        <a:pt x="15195" y="83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7" name="Google Shape;1637;p279"/>
                <p:cNvSpPr/>
                <p:nvPr/>
              </p:nvSpPr>
              <p:spPr>
                <a:xfrm>
                  <a:off x="4979720" y="83558"/>
                  <a:ext cx="2057400" cy="204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4866" y="17208"/>
                      </a:moveTo>
                      <a:lnTo>
                        <a:pt x="6568" y="17208"/>
                      </a:lnTo>
                      <a:lnTo>
                        <a:pt x="5027" y="21600"/>
                      </a:lnTo>
                      <a:lnTo>
                        <a:pt x="0" y="21600"/>
                      </a:lnTo>
                      <a:lnTo>
                        <a:pt x="8085" y="0"/>
                      </a:lnTo>
                      <a:lnTo>
                        <a:pt x="13610" y="0"/>
                      </a:lnTo>
                      <a:lnTo>
                        <a:pt x="21600" y="21600"/>
                      </a:lnTo>
                      <a:lnTo>
                        <a:pt x="16407" y="21600"/>
                      </a:lnTo>
                      <a:lnTo>
                        <a:pt x="14866" y="17208"/>
                      </a:lnTo>
                      <a:close/>
                      <a:moveTo>
                        <a:pt x="8133" y="12817"/>
                      </a:moveTo>
                      <a:lnTo>
                        <a:pt x="13325" y="12817"/>
                      </a:lnTo>
                      <a:lnTo>
                        <a:pt x="10764" y="5346"/>
                      </a:lnTo>
                      <a:lnTo>
                        <a:pt x="8133" y="128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79"/>
                <p:cNvSpPr/>
                <p:nvPr/>
              </p:nvSpPr>
              <p:spPr>
                <a:xfrm>
                  <a:off x="7039360" y="695577"/>
                  <a:ext cx="1359558" cy="1463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4747" y="19000"/>
                      </a:moveTo>
                      <a:cubicBezTo>
                        <a:pt x="13563" y="20833"/>
                        <a:pt x="10944" y="21600"/>
                        <a:pt x="8647" y="21600"/>
                      </a:cubicBezTo>
                      <a:cubicBezTo>
                        <a:pt x="3122" y="21600"/>
                        <a:pt x="0" y="17867"/>
                        <a:pt x="0" y="13367"/>
                      </a:cubicBezTo>
                      <a:lnTo>
                        <a:pt x="0" y="0"/>
                      </a:lnTo>
                      <a:lnTo>
                        <a:pt x="6961" y="0"/>
                      </a:lnTo>
                      <a:lnTo>
                        <a:pt x="6961" y="12000"/>
                      </a:lnTo>
                      <a:cubicBezTo>
                        <a:pt x="6961" y="14033"/>
                        <a:pt x="8145" y="15667"/>
                        <a:pt x="10621" y="15667"/>
                      </a:cubicBezTo>
                      <a:cubicBezTo>
                        <a:pt x="12953" y="15667"/>
                        <a:pt x="14424" y="14167"/>
                        <a:pt x="14424" y="12067"/>
                      </a:cubicBezTo>
                      <a:lnTo>
                        <a:pt x="14424" y="33"/>
                      </a:lnTo>
                      <a:lnTo>
                        <a:pt x="21385" y="33"/>
                      </a:lnTo>
                      <a:lnTo>
                        <a:pt x="21385" y="17400"/>
                      </a:lnTo>
                      <a:cubicBezTo>
                        <a:pt x="21385" y="19300"/>
                        <a:pt x="21564" y="20833"/>
                        <a:pt x="21600" y="21200"/>
                      </a:cubicBezTo>
                      <a:lnTo>
                        <a:pt x="14926" y="21200"/>
                      </a:lnTo>
                      <a:cubicBezTo>
                        <a:pt x="14854" y="20733"/>
                        <a:pt x="14747" y="19533"/>
                        <a:pt x="14747" y="19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79"/>
                <p:cNvSpPr/>
                <p:nvPr/>
              </p:nvSpPr>
              <p:spPr>
                <a:xfrm>
                  <a:off x="8523110" y="40648"/>
                  <a:ext cx="1524420" cy="2118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440" y="18652"/>
                      </a:moveTo>
                      <a:cubicBezTo>
                        <a:pt x="21440" y="19965"/>
                        <a:pt x="21568" y="20955"/>
                        <a:pt x="21600" y="21278"/>
                      </a:cubicBezTo>
                      <a:lnTo>
                        <a:pt x="15648" y="21278"/>
                      </a:lnTo>
                      <a:cubicBezTo>
                        <a:pt x="15616" y="21093"/>
                        <a:pt x="15488" y="20449"/>
                        <a:pt x="15488" y="19873"/>
                      </a:cubicBezTo>
                      <a:cubicBezTo>
                        <a:pt x="14560" y="20863"/>
                        <a:pt x="12512" y="21600"/>
                        <a:pt x="10048" y="21600"/>
                      </a:cubicBezTo>
                      <a:cubicBezTo>
                        <a:pt x="4320" y="21600"/>
                        <a:pt x="0" y="18422"/>
                        <a:pt x="0" y="13932"/>
                      </a:cubicBezTo>
                      <a:cubicBezTo>
                        <a:pt x="0" y="9580"/>
                        <a:pt x="4096" y="6333"/>
                        <a:pt x="9824" y="6333"/>
                      </a:cubicBezTo>
                      <a:cubicBezTo>
                        <a:pt x="13280" y="6333"/>
                        <a:pt x="14816" y="7277"/>
                        <a:pt x="15296" y="7829"/>
                      </a:cubicBezTo>
                      <a:lnTo>
                        <a:pt x="15296" y="0"/>
                      </a:lnTo>
                      <a:lnTo>
                        <a:pt x="21408" y="0"/>
                      </a:lnTo>
                      <a:lnTo>
                        <a:pt x="21408" y="18652"/>
                      </a:lnTo>
                      <a:close/>
                      <a:moveTo>
                        <a:pt x="10816" y="17593"/>
                      </a:moveTo>
                      <a:cubicBezTo>
                        <a:pt x="13216" y="17593"/>
                        <a:pt x="15392" y="16350"/>
                        <a:pt x="15392" y="13955"/>
                      </a:cubicBezTo>
                      <a:cubicBezTo>
                        <a:pt x="15392" y="11514"/>
                        <a:pt x="13216" y="10339"/>
                        <a:pt x="10816" y="10339"/>
                      </a:cubicBezTo>
                      <a:cubicBezTo>
                        <a:pt x="8416" y="10339"/>
                        <a:pt x="6240" y="11514"/>
                        <a:pt x="6240" y="13955"/>
                      </a:cubicBezTo>
                      <a:cubicBezTo>
                        <a:pt x="6272" y="16350"/>
                        <a:pt x="8416" y="17593"/>
                        <a:pt x="10816" y="175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79"/>
                <p:cNvSpPr/>
                <p:nvPr/>
              </p:nvSpPr>
              <p:spPr>
                <a:xfrm>
                  <a:off x="10187534" y="0"/>
                  <a:ext cx="512676" cy="2125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657" y="0"/>
                      </a:moveTo>
                      <a:cubicBezTo>
                        <a:pt x="16747" y="0"/>
                        <a:pt x="21600" y="1171"/>
                        <a:pt x="21600" y="2617"/>
                      </a:cubicBezTo>
                      <a:cubicBezTo>
                        <a:pt x="21600" y="4063"/>
                        <a:pt x="16747" y="5234"/>
                        <a:pt x="10657" y="5234"/>
                      </a:cubicBezTo>
                      <a:cubicBezTo>
                        <a:pt x="4853" y="5234"/>
                        <a:pt x="0" y="4063"/>
                        <a:pt x="0" y="2617"/>
                      </a:cubicBezTo>
                      <a:cubicBezTo>
                        <a:pt x="0" y="1171"/>
                        <a:pt x="4853" y="0"/>
                        <a:pt x="10657" y="0"/>
                      </a:cubicBezTo>
                      <a:close/>
                      <a:moveTo>
                        <a:pt x="1522" y="21600"/>
                      </a:moveTo>
                      <a:lnTo>
                        <a:pt x="1522" y="7047"/>
                      </a:lnTo>
                      <a:lnTo>
                        <a:pt x="19982" y="7047"/>
                      </a:lnTo>
                      <a:lnTo>
                        <a:pt x="19982" y="21600"/>
                      </a:lnTo>
                      <a:lnTo>
                        <a:pt x="1522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79"/>
                <p:cNvSpPr/>
                <p:nvPr/>
              </p:nvSpPr>
              <p:spPr>
                <a:xfrm>
                  <a:off x="10813105" y="650410"/>
                  <a:ext cx="1522152" cy="1519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600" y="10784"/>
                      </a:moveTo>
                      <a:cubicBezTo>
                        <a:pt x="21600" y="17075"/>
                        <a:pt x="16889" y="21600"/>
                        <a:pt x="10800" y="21600"/>
                      </a:cubicBezTo>
                      <a:cubicBezTo>
                        <a:pt x="4743" y="21600"/>
                        <a:pt x="0" y="17107"/>
                        <a:pt x="0" y="10784"/>
                      </a:cubicBezTo>
                      <a:cubicBezTo>
                        <a:pt x="0" y="4461"/>
                        <a:pt x="4743" y="0"/>
                        <a:pt x="10800" y="0"/>
                      </a:cubicBezTo>
                      <a:cubicBezTo>
                        <a:pt x="16921" y="0"/>
                        <a:pt x="21600" y="4461"/>
                        <a:pt x="21600" y="10784"/>
                      </a:cubicBezTo>
                      <a:close/>
                      <a:moveTo>
                        <a:pt x="15383" y="10784"/>
                      </a:moveTo>
                      <a:cubicBezTo>
                        <a:pt x="15383" y="7350"/>
                        <a:pt x="13172" y="5745"/>
                        <a:pt x="10800" y="5745"/>
                      </a:cubicBezTo>
                      <a:cubicBezTo>
                        <a:pt x="8461" y="5745"/>
                        <a:pt x="6217" y="7350"/>
                        <a:pt x="6217" y="10784"/>
                      </a:cubicBezTo>
                      <a:cubicBezTo>
                        <a:pt x="6217" y="14186"/>
                        <a:pt x="8461" y="15855"/>
                        <a:pt x="10800" y="15855"/>
                      </a:cubicBezTo>
                      <a:cubicBezTo>
                        <a:pt x="13172" y="15855"/>
                        <a:pt x="15383" y="14218"/>
                        <a:pt x="15383" y="107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42" name="Google Shape;1642;p279"/>
              <p:cNvSpPr/>
              <p:nvPr/>
            </p:nvSpPr>
            <p:spPr>
              <a:xfrm>
                <a:off x="12578969" y="1001211"/>
                <a:ext cx="947908" cy="870976"/>
              </a:xfrm>
              <a:custGeom>
                <a:avLst/>
                <a:gdLst/>
                <a:ahLst/>
                <a:cxnLst/>
                <a:rect l="l" t="t" r="r" b="b"/>
                <a:pathLst>
                  <a:path w="17502" h="19194" extrusionOk="0">
                    <a:moveTo>
                      <a:pt x="1171" y="1924"/>
                    </a:moveTo>
                    <a:cubicBezTo>
                      <a:pt x="4715" y="-2406"/>
                      <a:pt x="8760" y="1924"/>
                      <a:pt x="8760" y="1924"/>
                    </a:cubicBezTo>
                    <a:cubicBezTo>
                      <a:pt x="8760" y="1924"/>
                      <a:pt x="12805" y="-2406"/>
                      <a:pt x="16349" y="1924"/>
                    </a:cubicBezTo>
                    <a:cubicBezTo>
                      <a:pt x="16349" y="1924"/>
                      <a:pt x="19560" y="5657"/>
                      <a:pt x="15265" y="10982"/>
                    </a:cubicBezTo>
                    <a:lnTo>
                      <a:pt x="9719" y="18696"/>
                    </a:lnTo>
                    <a:cubicBezTo>
                      <a:pt x="9552" y="18895"/>
                      <a:pt x="9344" y="19045"/>
                      <a:pt x="9135" y="19144"/>
                    </a:cubicBezTo>
                    <a:cubicBezTo>
                      <a:pt x="9010" y="19194"/>
                      <a:pt x="8885" y="19194"/>
                      <a:pt x="8718" y="19194"/>
                    </a:cubicBezTo>
                    <a:cubicBezTo>
                      <a:pt x="8718" y="19194"/>
                      <a:pt x="8718" y="19194"/>
                      <a:pt x="8718" y="19194"/>
                    </a:cubicBezTo>
                    <a:cubicBezTo>
                      <a:pt x="8718" y="19194"/>
                      <a:pt x="8718" y="19194"/>
                      <a:pt x="8718" y="19194"/>
                    </a:cubicBezTo>
                    <a:cubicBezTo>
                      <a:pt x="8593" y="19194"/>
                      <a:pt x="8426" y="19194"/>
                      <a:pt x="8301" y="19144"/>
                    </a:cubicBezTo>
                    <a:cubicBezTo>
                      <a:pt x="8093" y="19094"/>
                      <a:pt x="7843" y="18945"/>
                      <a:pt x="7718" y="18696"/>
                    </a:cubicBezTo>
                    <a:lnTo>
                      <a:pt x="2172" y="10982"/>
                    </a:lnTo>
                    <a:cubicBezTo>
                      <a:pt x="-2040" y="5706"/>
                      <a:pt x="1171" y="1924"/>
                      <a:pt x="1171" y="19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43" name="Google Shape;1643;p279"/>
            <p:cNvGrpSpPr/>
            <p:nvPr/>
          </p:nvGrpSpPr>
          <p:grpSpPr>
            <a:xfrm>
              <a:off x="112918" y="4363180"/>
              <a:ext cx="4403831" cy="336519"/>
              <a:chOff x="0" y="0"/>
              <a:chExt cx="4403831" cy="336519"/>
            </a:xfrm>
          </p:grpSpPr>
          <p:sp>
            <p:nvSpPr>
              <p:cNvPr id="1644" name="Google Shape;1644;p279"/>
              <p:cNvSpPr/>
              <p:nvPr/>
            </p:nvSpPr>
            <p:spPr>
              <a:xfrm>
                <a:off x="0" y="6776"/>
                <a:ext cx="230364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5294" y="13234"/>
                    </a:moveTo>
                    <a:lnTo>
                      <a:pt x="5294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1647" y="0"/>
                    </a:lnTo>
                    <a:cubicBezTo>
                      <a:pt x="17577" y="0"/>
                      <a:pt x="21600" y="2738"/>
                      <a:pt x="21600" y="6541"/>
                    </a:cubicBezTo>
                    <a:cubicBezTo>
                      <a:pt x="21600" y="10344"/>
                      <a:pt x="17577" y="13082"/>
                      <a:pt x="11647" y="13082"/>
                    </a:cubicBezTo>
                    <a:lnTo>
                      <a:pt x="5294" y="13082"/>
                    </a:lnTo>
                    <a:close/>
                    <a:moveTo>
                      <a:pt x="10800" y="10039"/>
                    </a:moveTo>
                    <a:cubicBezTo>
                      <a:pt x="14188" y="10039"/>
                      <a:pt x="16094" y="8823"/>
                      <a:pt x="16094" y="6693"/>
                    </a:cubicBezTo>
                    <a:cubicBezTo>
                      <a:pt x="16094" y="4563"/>
                      <a:pt x="13976" y="3346"/>
                      <a:pt x="10800" y="3346"/>
                    </a:cubicBezTo>
                    <a:lnTo>
                      <a:pt x="5294" y="3346"/>
                    </a:lnTo>
                    <a:lnTo>
                      <a:pt x="5294" y="10039"/>
                    </a:lnTo>
                    <a:lnTo>
                      <a:pt x="10800" y="1003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279"/>
              <p:cNvSpPr/>
              <p:nvPr/>
            </p:nvSpPr>
            <p:spPr>
              <a:xfrm>
                <a:off x="334237" y="6776"/>
                <a:ext cx="232632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9018" y="13082"/>
                    </a:moveTo>
                    <a:lnTo>
                      <a:pt x="5243" y="13082"/>
                    </a:lnTo>
                    <a:lnTo>
                      <a:pt x="5243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1953" y="0"/>
                    </a:lnTo>
                    <a:cubicBezTo>
                      <a:pt x="18035" y="0"/>
                      <a:pt x="21600" y="2890"/>
                      <a:pt x="21600" y="6541"/>
                    </a:cubicBezTo>
                    <a:cubicBezTo>
                      <a:pt x="21600" y="9583"/>
                      <a:pt x="18874" y="12017"/>
                      <a:pt x="14680" y="12625"/>
                    </a:cubicBezTo>
                    <a:lnTo>
                      <a:pt x="21600" y="21448"/>
                    </a:lnTo>
                    <a:lnTo>
                      <a:pt x="15728" y="21448"/>
                    </a:lnTo>
                    <a:lnTo>
                      <a:pt x="9018" y="13082"/>
                    </a:lnTo>
                    <a:close/>
                    <a:moveTo>
                      <a:pt x="10695" y="9887"/>
                    </a:moveTo>
                    <a:cubicBezTo>
                      <a:pt x="13841" y="9887"/>
                      <a:pt x="15938" y="8518"/>
                      <a:pt x="15938" y="6541"/>
                    </a:cubicBezTo>
                    <a:cubicBezTo>
                      <a:pt x="15938" y="4563"/>
                      <a:pt x="13841" y="3194"/>
                      <a:pt x="10695" y="3194"/>
                    </a:cubicBezTo>
                    <a:lnTo>
                      <a:pt x="5033" y="3194"/>
                    </a:lnTo>
                    <a:lnTo>
                      <a:pt x="5033" y="9735"/>
                    </a:lnTo>
                    <a:lnTo>
                      <a:pt x="10695" y="973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279"/>
              <p:cNvSpPr/>
              <p:nvPr/>
            </p:nvSpPr>
            <p:spPr>
              <a:xfrm>
                <a:off x="654929" y="2259"/>
                <a:ext cx="338742" cy="3342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6416" y="0"/>
                      <a:pt x="21600" y="3940"/>
                      <a:pt x="21600" y="10800"/>
                    </a:cubicBezTo>
                    <a:cubicBezTo>
                      <a:pt x="21600" y="17659"/>
                      <a:pt x="16416" y="21600"/>
                      <a:pt x="10800" y="21600"/>
                    </a:cubicBezTo>
                    <a:cubicBezTo>
                      <a:pt x="5184" y="21600"/>
                      <a:pt x="0" y="17659"/>
                      <a:pt x="0" y="10800"/>
                    </a:cubicBezTo>
                    <a:cubicBezTo>
                      <a:pt x="0" y="3940"/>
                      <a:pt x="5184" y="0"/>
                      <a:pt x="10800" y="0"/>
                    </a:cubicBezTo>
                    <a:close/>
                    <a:moveTo>
                      <a:pt x="10800" y="18243"/>
                    </a:moveTo>
                    <a:cubicBezTo>
                      <a:pt x="14400" y="18243"/>
                      <a:pt x="18000" y="15762"/>
                      <a:pt x="18000" y="10800"/>
                    </a:cubicBezTo>
                    <a:cubicBezTo>
                      <a:pt x="18000" y="5838"/>
                      <a:pt x="14400" y="3357"/>
                      <a:pt x="10800" y="3357"/>
                    </a:cubicBezTo>
                    <a:cubicBezTo>
                      <a:pt x="7200" y="3357"/>
                      <a:pt x="3744" y="5838"/>
                      <a:pt x="3744" y="10800"/>
                    </a:cubicBezTo>
                    <a:cubicBezTo>
                      <a:pt x="3744" y="15762"/>
                      <a:pt x="7200" y="18243"/>
                      <a:pt x="10800" y="1824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279"/>
              <p:cNvSpPr/>
              <p:nvPr/>
            </p:nvSpPr>
            <p:spPr>
              <a:xfrm>
                <a:off x="1081761" y="0"/>
                <a:ext cx="318438" cy="3342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8383" y="21162"/>
                    </a:moveTo>
                    <a:lnTo>
                      <a:pt x="18077" y="18535"/>
                    </a:lnTo>
                    <a:cubicBezTo>
                      <a:pt x="17158" y="19995"/>
                      <a:pt x="14706" y="21600"/>
                      <a:pt x="11183" y="21600"/>
                    </a:cubicBezTo>
                    <a:cubicBezTo>
                      <a:pt x="5209" y="21600"/>
                      <a:pt x="0" y="17660"/>
                      <a:pt x="0" y="10800"/>
                    </a:cubicBezTo>
                    <a:cubicBezTo>
                      <a:pt x="0" y="3940"/>
                      <a:pt x="5515" y="0"/>
                      <a:pt x="11336" y="0"/>
                    </a:cubicBezTo>
                    <a:cubicBezTo>
                      <a:pt x="16851" y="0"/>
                      <a:pt x="20374" y="2919"/>
                      <a:pt x="21600" y="6276"/>
                    </a:cubicBezTo>
                    <a:lnTo>
                      <a:pt x="17923" y="7589"/>
                    </a:lnTo>
                    <a:cubicBezTo>
                      <a:pt x="17158" y="5254"/>
                      <a:pt x="14860" y="3211"/>
                      <a:pt x="11336" y="3211"/>
                    </a:cubicBezTo>
                    <a:cubicBezTo>
                      <a:pt x="7660" y="3211"/>
                      <a:pt x="3830" y="5546"/>
                      <a:pt x="3830" y="10800"/>
                    </a:cubicBezTo>
                    <a:cubicBezTo>
                      <a:pt x="3830" y="15908"/>
                      <a:pt x="7353" y="18389"/>
                      <a:pt x="11336" y="18389"/>
                    </a:cubicBezTo>
                    <a:cubicBezTo>
                      <a:pt x="15932" y="18389"/>
                      <a:pt x="17617" y="15470"/>
                      <a:pt x="17770" y="13719"/>
                    </a:cubicBezTo>
                    <a:lnTo>
                      <a:pt x="10264" y="13719"/>
                    </a:lnTo>
                    <a:lnTo>
                      <a:pt x="10264" y="10654"/>
                    </a:lnTo>
                    <a:lnTo>
                      <a:pt x="21294" y="10654"/>
                    </a:lnTo>
                    <a:lnTo>
                      <a:pt x="21294" y="21162"/>
                    </a:lnTo>
                    <a:lnTo>
                      <a:pt x="18383" y="2116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279"/>
              <p:cNvSpPr/>
              <p:nvPr/>
            </p:nvSpPr>
            <p:spPr>
              <a:xfrm>
                <a:off x="1517626" y="6776"/>
                <a:ext cx="232632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9018" y="13082"/>
                    </a:moveTo>
                    <a:lnTo>
                      <a:pt x="5243" y="13082"/>
                    </a:lnTo>
                    <a:lnTo>
                      <a:pt x="5243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1953" y="0"/>
                    </a:lnTo>
                    <a:cubicBezTo>
                      <a:pt x="18035" y="0"/>
                      <a:pt x="21600" y="2890"/>
                      <a:pt x="21600" y="6541"/>
                    </a:cubicBezTo>
                    <a:cubicBezTo>
                      <a:pt x="21600" y="9583"/>
                      <a:pt x="18874" y="12017"/>
                      <a:pt x="14680" y="12625"/>
                    </a:cubicBezTo>
                    <a:lnTo>
                      <a:pt x="21600" y="21448"/>
                    </a:lnTo>
                    <a:lnTo>
                      <a:pt x="15728" y="21448"/>
                    </a:lnTo>
                    <a:lnTo>
                      <a:pt x="9018" y="13082"/>
                    </a:lnTo>
                    <a:close/>
                    <a:moveTo>
                      <a:pt x="10695" y="9887"/>
                    </a:moveTo>
                    <a:cubicBezTo>
                      <a:pt x="13841" y="9887"/>
                      <a:pt x="15938" y="8518"/>
                      <a:pt x="15938" y="6541"/>
                    </a:cubicBezTo>
                    <a:cubicBezTo>
                      <a:pt x="15938" y="4563"/>
                      <a:pt x="13841" y="3194"/>
                      <a:pt x="10695" y="3194"/>
                    </a:cubicBezTo>
                    <a:lnTo>
                      <a:pt x="5033" y="3194"/>
                    </a:lnTo>
                    <a:lnTo>
                      <a:pt x="5033" y="9735"/>
                    </a:lnTo>
                    <a:lnTo>
                      <a:pt x="10695" y="973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279"/>
              <p:cNvSpPr/>
              <p:nvPr/>
            </p:nvSpPr>
            <p:spPr>
              <a:xfrm>
                <a:off x="1817991" y="9035"/>
                <a:ext cx="322974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5407" y="16124"/>
                    </a:moveTo>
                    <a:lnTo>
                      <a:pt x="6042" y="16124"/>
                    </a:lnTo>
                    <a:lnTo>
                      <a:pt x="3927" y="21600"/>
                    </a:lnTo>
                    <a:lnTo>
                      <a:pt x="0" y="21600"/>
                    </a:lnTo>
                    <a:lnTo>
                      <a:pt x="8610" y="0"/>
                    </a:lnTo>
                    <a:lnTo>
                      <a:pt x="12990" y="0"/>
                    </a:lnTo>
                    <a:lnTo>
                      <a:pt x="21600" y="21600"/>
                    </a:lnTo>
                    <a:lnTo>
                      <a:pt x="17522" y="21600"/>
                    </a:lnTo>
                    <a:lnTo>
                      <a:pt x="15407" y="16124"/>
                    </a:lnTo>
                    <a:close/>
                    <a:moveTo>
                      <a:pt x="7401" y="12777"/>
                    </a:moveTo>
                    <a:lnTo>
                      <a:pt x="14199" y="12777"/>
                    </a:lnTo>
                    <a:lnTo>
                      <a:pt x="10875" y="3955"/>
                    </a:lnTo>
                    <a:lnTo>
                      <a:pt x="7401" y="1277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279"/>
              <p:cNvSpPr/>
              <p:nvPr/>
            </p:nvSpPr>
            <p:spPr>
              <a:xfrm>
                <a:off x="2235792" y="6776"/>
                <a:ext cx="365850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8400" y="21600"/>
                    </a:moveTo>
                    <a:lnTo>
                      <a:pt x="18400" y="5780"/>
                    </a:lnTo>
                    <a:lnTo>
                      <a:pt x="12267" y="21600"/>
                    </a:lnTo>
                    <a:lnTo>
                      <a:pt x="9333" y="21600"/>
                    </a:lnTo>
                    <a:lnTo>
                      <a:pt x="3200" y="5780"/>
                    </a:lnTo>
                    <a:lnTo>
                      <a:pt x="32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4400" y="0"/>
                    </a:lnTo>
                    <a:lnTo>
                      <a:pt x="10800" y="16428"/>
                    </a:lnTo>
                    <a:lnTo>
                      <a:pt x="17067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840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279"/>
              <p:cNvSpPr/>
              <p:nvPr/>
            </p:nvSpPr>
            <p:spPr>
              <a:xfrm>
                <a:off x="2734892" y="6776"/>
                <a:ext cx="365850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8400" y="21600"/>
                    </a:moveTo>
                    <a:lnTo>
                      <a:pt x="18400" y="5780"/>
                    </a:lnTo>
                    <a:lnTo>
                      <a:pt x="12267" y="21600"/>
                    </a:lnTo>
                    <a:lnTo>
                      <a:pt x="9333" y="21600"/>
                    </a:lnTo>
                    <a:lnTo>
                      <a:pt x="3200" y="5780"/>
                    </a:lnTo>
                    <a:lnTo>
                      <a:pt x="32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4400" y="0"/>
                    </a:lnTo>
                    <a:lnTo>
                      <a:pt x="10800" y="16428"/>
                    </a:lnTo>
                    <a:lnTo>
                      <a:pt x="17067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8400" y="2160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279"/>
              <p:cNvSpPr/>
              <p:nvPr/>
            </p:nvSpPr>
            <p:spPr>
              <a:xfrm>
                <a:off x="3197859" y="9035"/>
                <a:ext cx="322974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5407" y="16124"/>
                    </a:moveTo>
                    <a:lnTo>
                      <a:pt x="6042" y="16124"/>
                    </a:lnTo>
                    <a:lnTo>
                      <a:pt x="3927" y="21600"/>
                    </a:lnTo>
                    <a:lnTo>
                      <a:pt x="0" y="21600"/>
                    </a:lnTo>
                    <a:lnTo>
                      <a:pt x="8610" y="0"/>
                    </a:lnTo>
                    <a:lnTo>
                      <a:pt x="12990" y="0"/>
                    </a:lnTo>
                    <a:lnTo>
                      <a:pt x="21600" y="21600"/>
                    </a:lnTo>
                    <a:lnTo>
                      <a:pt x="17522" y="21600"/>
                    </a:lnTo>
                    <a:lnTo>
                      <a:pt x="15407" y="16124"/>
                    </a:lnTo>
                    <a:close/>
                    <a:moveTo>
                      <a:pt x="7401" y="12777"/>
                    </a:moveTo>
                    <a:lnTo>
                      <a:pt x="14199" y="12777"/>
                    </a:lnTo>
                    <a:lnTo>
                      <a:pt x="10876" y="3955"/>
                    </a:lnTo>
                    <a:lnTo>
                      <a:pt x="7401" y="1277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279"/>
              <p:cNvSpPr/>
              <p:nvPr/>
            </p:nvSpPr>
            <p:spPr>
              <a:xfrm>
                <a:off x="3550164" y="6776"/>
                <a:ext cx="273240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3031" y="3499"/>
                    </a:moveTo>
                    <a:lnTo>
                      <a:pt x="13031" y="21600"/>
                    </a:lnTo>
                    <a:lnTo>
                      <a:pt x="8569" y="21600"/>
                    </a:lnTo>
                    <a:lnTo>
                      <a:pt x="8569" y="3499"/>
                    </a:lnTo>
                    <a:lnTo>
                      <a:pt x="0" y="3499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499"/>
                    </a:lnTo>
                    <a:lnTo>
                      <a:pt x="13031" y="349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279"/>
              <p:cNvSpPr/>
              <p:nvPr/>
            </p:nvSpPr>
            <p:spPr>
              <a:xfrm>
                <a:off x="3920540" y="6776"/>
                <a:ext cx="56400" cy="3207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279"/>
              <p:cNvSpPr/>
              <p:nvPr/>
            </p:nvSpPr>
            <p:spPr>
              <a:xfrm>
                <a:off x="4087661" y="2259"/>
                <a:ext cx="316170" cy="3342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086"/>
                      <a:pt x="5554" y="0"/>
                      <a:pt x="11417" y="0"/>
                    </a:cubicBezTo>
                    <a:cubicBezTo>
                      <a:pt x="17126" y="0"/>
                      <a:pt x="20674" y="3065"/>
                      <a:pt x="21600" y="6714"/>
                    </a:cubicBezTo>
                    <a:lnTo>
                      <a:pt x="17897" y="7881"/>
                    </a:lnTo>
                    <a:cubicBezTo>
                      <a:pt x="17280" y="5400"/>
                      <a:pt x="15120" y="3357"/>
                      <a:pt x="11263" y="3357"/>
                    </a:cubicBezTo>
                    <a:cubicBezTo>
                      <a:pt x="7560" y="3357"/>
                      <a:pt x="3703" y="5838"/>
                      <a:pt x="3703" y="10800"/>
                    </a:cubicBezTo>
                    <a:cubicBezTo>
                      <a:pt x="3703" y="15616"/>
                      <a:pt x="7406" y="18243"/>
                      <a:pt x="11263" y="18243"/>
                    </a:cubicBezTo>
                    <a:cubicBezTo>
                      <a:pt x="15120" y="18243"/>
                      <a:pt x="17280" y="16054"/>
                      <a:pt x="18051" y="13719"/>
                    </a:cubicBezTo>
                    <a:lnTo>
                      <a:pt x="21600" y="14740"/>
                    </a:lnTo>
                    <a:cubicBezTo>
                      <a:pt x="20520" y="18243"/>
                      <a:pt x="17126" y="21600"/>
                      <a:pt x="11263" y="21600"/>
                    </a:cubicBezTo>
                    <a:cubicBezTo>
                      <a:pt x="5400" y="21454"/>
                      <a:pt x="0" y="17514"/>
                      <a:pt x="0" y="1080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56" name="Google Shape;1656;p279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60794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 Divider">
  <p:cSld name="PR Divider">
    <p:bg>
      <p:bgPr>
        <a:solidFill>
          <a:srgbClr val="000000"/>
        </a:solidFill>
        <a:effectLst/>
      </p:bgPr>
    </p:bg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280"/>
          <p:cNvSpPr txBox="1">
            <a:spLocks noGrp="1"/>
          </p:cNvSpPr>
          <p:nvPr>
            <p:ph type="title"/>
          </p:nvPr>
        </p:nvSpPr>
        <p:spPr>
          <a:xfrm>
            <a:off x="762000" y="975453"/>
            <a:ext cx="7641000" cy="3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600"/>
              <a:buFont typeface="Arial"/>
              <a:buNone/>
              <a:defRPr sz="5600">
                <a:solidFill>
                  <a:schemeClr val="accent2"/>
                </a:solidFill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59" name="Google Shape;1659;p280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8925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left picture + 2 grid border YELLOW">
  <p:cSld name="13 grid left picture + 2 grid border YELLOW">
    <p:bg>
      <p:bgPr>
        <a:solidFill>
          <a:schemeClr val="accent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96"/>
          <p:cNvSpPr/>
          <p:nvPr/>
        </p:nvSpPr>
        <p:spPr>
          <a:xfrm>
            <a:off x="0" y="-1"/>
            <a:ext cx="25908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5" name="Google Shape;445;p96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 Simple text">
  <p:cSld name="PR Simple text">
    <p:bg>
      <p:bgPr>
        <a:solidFill>
          <a:schemeClr val="accent2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281"/>
          <p:cNvSpPr txBox="1">
            <a:spLocks noGrp="1"/>
          </p:cNvSpPr>
          <p:nvPr>
            <p:ph type="title"/>
          </p:nvPr>
        </p:nvSpPr>
        <p:spPr>
          <a:xfrm>
            <a:off x="762000" y="975989"/>
            <a:ext cx="5715000" cy="3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grpSp>
        <p:nvGrpSpPr>
          <p:cNvPr id="1662" name="Google Shape;1662;p281"/>
          <p:cNvGrpSpPr/>
          <p:nvPr/>
        </p:nvGrpSpPr>
        <p:grpSpPr>
          <a:xfrm>
            <a:off x="6225538" y="2"/>
            <a:ext cx="6710324" cy="6446037"/>
            <a:chOff x="0" y="0"/>
            <a:chExt cx="17894198" cy="17189431"/>
          </a:xfrm>
        </p:grpSpPr>
        <p:sp>
          <p:nvSpPr>
            <p:cNvPr id="1663" name="Google Shape;1663;p281"/>
            <p:cNvSpPr/>
            <p:nvPr/>
          </p:nvSpPr>
          <p:spPr>
            <a:xfrm>
              <a:off x="0" y="2724524"/>
              <a:ext cx="1718928" cy="465836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21600"/>
                  </a:moveTo>
                  <a:cubicBezTo>
                    <a:pt x="4860" y="21600"/>
                    <a:pt x="0" y="19807"/>
                    <a:pt x="0" y="17615"/>
                  </a:cubicBezTo>
                  <a:lnTo>
                    <a:pt x="0" y="3985"/>
                  </a:lnTo>
                  <a:cubicBezTo>
                    <a:pt x="0" y="1793"/>
                    <a:pt x="4860" y="0"/>
                    <a:pt x="10800" y="0"/>
                  </a:cubicBezTo>
                  <a:cubicBezTo>
                    <a:pt x="16740" y="0"/>
                    <a:pt x="21600" y="1793"/>
                    <a:pt x="21600" y="3985"/>
                  </a:cubicBezTo>
                  <a:lnTo>
                    <a:pt x="21600" y="17615"/>
                  </a:lnTo>
                  <a:cubicBezTo>
                    <a:pt x="21600" y="19846"/>
                    <a:pt x="16848" y="21600"/>
                    <a:pt x="10800" y="21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281"/>
            <p:cNvSpPr/>
            <p:nvPr/>
          </p:nvSpPr>
          <p:spPr>
            <a:xfrm>
              <a:off x="2019757" y="369568"/>
              <a:ext cx="1719090" cy="10047240"/>
            </a:xfrm>
            <a:custGeom>
              <a:avLst/>
              <a:gdLst/>
              <a:ahLst/>
              <a:cxnLst/>
              <a:rect l="l" t="t" r="r" b="b"/>
              <a:pathLst>
                <a:path w="21494" h="21600" extrusionOk="0">
                  <a:moveTo>
                    <a:pt x="10746" y="21600"/>
                  </a:moveTo>
                  <a:cubicBezTo>
                    <a:pt x="4836" y="21600"/>
                    <a:pt x="0" y="20769"/>
                    <a:pt x="0" y="19752"/>
                  </a:cubicBezTo>
                  <a:lnTo>
                    <a:pt x="0" y="1848"/>
                  </a:lnTo>
                  <a:cubicBezTo>
                    <a:pt x="0" y="831"/>
                    <a:pt x="4836" y="0"/>
                    <a:pt x="10746" y="0"/>
                  </a:cubicBezTo>
                  <a:cubicBezTo>
                    <a:pt x="16657" y="0"/>
                    <a:pt x="21492" y="831"/>
                    <a:pt x="21492" y="1848"/>
                  </a:cubicBezTo>
                  <a:lnTo>
                    <a:pt x="21492" y="19752"/>
                  </a:lnTo>
                  <a:cubicBezTo>
                    <a:pt x="21600" y="20769"/>
                    <a:pt x="16764" y="21600"/>
                    <a:pt x="10746" y="21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281"/>
            <p:cNvSpPr/>
            <p:nvPr/>
          </p:nvSpPr>
          <p:spPr>
            <a:xfrm>
              <a:off x="4048120" y="0"/>
              <a:ext cx="1718928" cy="127717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21600"/>
                  </a:moveTo>
                  <a:cubicBezTo>
                    <a:pt x="4860" y="21600"/>
                    <a:pt x="0" y="20946"/>
                    <a:pt x="0" y="20146"/>
                  </a:cubicBezTo>
                  <a:lnTo>
                    <a:pt x="0" y="1454"/>
                  </a:lnTo>
                  <a:cubicBezTo>
                    <a:pt x="0" y="654"/>
                    <a:pt x="4860" y="0"/>
                    <a:pt x="10800" y="0"/>
                  </a:cubicBezTo>
                  <a:cubicBezTo>
                    <a:pt x="16740" y="0"/>
                    <a:pt x="21600" y="654"/>
                    <a:pt x="21600" y="1454"/>
                  </a:cubicBezTo>
                  <a:lnTo>
                    <a:pt x="21600" y="20146"/>
                  </a:lnTo>
                  <a:cubicBezTo>
                    <a:pt x="21600" y="20960"/>
                    <a:pt x="16740" y="21600"/>
                    <a:pt x="10800" y="21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281"/>
            <p:cNvSpPr/>
            <p:nvPr/>
          </p:nvSpPr>
          <p:spPr>
            <a:xfrm>
              <a:off x="6067877" y="575842"/>
              <a:ext cx="1718928" cy="145594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21600"/>
                  </a:moveTo>
                  <a:cubicBezTo>
                    <a:pt x="4860" y="21600"/>
                    <a:pt x="0" y="21026"/>
                    <a:pt x="0" y="20325"/>
                  </a:cubicBezTo>
                  <a:lnTo>
                    <a:pt x="0" y="1275"/>
                  </a:lnTo>
                  <a:cubicBezTo>
                    <a:pt x="0" y="574"/>
                    <a:pt x="4860" y="0"/>
                    <a:pt x="10800" y="0"/>
                  </a:cubicBezTo>
                  <a:cubicBezTo>
                    <a:pt x="16740" y="0"/>
                    <a:pt x="21600" y="574"/>
                    <a:pt x="21600" y="1275"/>
                  </a:cubicBezTo>
                  <a:lnTo>
                    <a:pt x="21600" y="20325"/>
                  </a:lnTo>
                  <a:cubicBezTo>
                    <a:pt x="21600" y="21026"/>
                    <a:pt x="16740" y="21600"/>
                    <a:pt x="10800" y="21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281"/>
            <p:cNvSpPr/>
            <p:nvPr/>
          </p:nvSpPr>
          <p:spPr>
            <a:xfrm>
              <a:off x="8087641" y="1753315"/>
              <a:ext cx="1718928" cy="1543611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21600"/>
                  </a:moveTo>
                  <a:cubicBezTo>
                    <a:pt x="4860" y="21600"/>
                    <a:pt x="0" y="21059"/>
                    <a:pt x="0" y="20397"/>
                  </a:cubicBezTo>
                  <a:lnTo>
                    <a:pt x="0" y="1203"/>
                  </a:lnTo>
                  <a:cubicBezTo>
                    <a:pt x="0" y="541"/>
                    <a:pt x="4860" y="0"/>
                    <a:pt x="10800" y="0"/>
                  </a:cubicBezTo>
                  <a:cubicBezTo>
                    <a:pt x="16740" y="0"/>
                    <a:pt x="21600" y="541"/>
                    <a:pt x="21600" y="1203"/>
                  </a:cubicBezTo>
                  <a:lnTo>
                    <a:pt x="21600" y="20397"/>
                  </a:lnTo>
                  <a:cubicBezTo>
                    <a:pt x="21600" y="21059"/>
                    <a:pt x="16740" y="21600"/>
                    <a:pt x="10800" y="21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81"/>
            <p:cNvSpPr/>
            <p:nvPr/>
          </p:nvSpPr>
          <p:spPr>
            <a:xfrm>
              <a:off x="10107398" y="575842"/>
              <a:ext cx="1718928" cy="145594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21600"/>
                  </a:moveTo>
                  <a:cubicBezTo>
                    <a:pt x="4860" y="21600"/>
                    <a:pt x="0" y="21026"/>
                    <a:pt x="0" y="20325"/>
                  </a:cubicBezTo>
                  <a:lnTo>
                    <a:pt x="0" y="1275"/>
                  </a:lnTo>
                  <a:cubicBezTo>
                    <a:pt x="0" y="574"/>
                    <a:pt x="4860" y="0"/>
                    <a:pt x="10800" y="0"/>
                  </a:cubicBezTo>
                  <a:cubicBezTo>
                    <a:pt x="16740" y="0"/>
                    <a:pt x="21600" y="574"/>
                    <a:pt x="21600" y="1275"/>
                  </a:cubicBezTo>
                  <a:lnTo>
                    <a:pt x="21600" y="20325"/>
                  </a:lnTo>
                  <a:cubicBezTo>
                    <a:pt x="21600" y="21026"/>
                    <a:pt x="16740" y="21600"/>
                    <a:pt x="10800" y="21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281"/>
            <p:cNvSpPr/>
            <p:nvPr/>
          </p:nvSpPr>
          <p:spPr>
            <a:xfrm>
              <a:off x="12127159" y="0"/>
              <a:ext cx="1718928" cy="127717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21600"/>
                  </a:moveTo>
                  <a:cubicBezTo>
                    <a:pt x="4860" y="21600"/>
                    <a:pt x="0" y="20946"/>
                    <a:pt x="0" y="20146"/>
                  </a:cubicBezTo>
                  <a:lnTo>
                    <a:pt x="0" y="1454"/>
                  </a:lnTo>
                  <a:cubicBezTo>
                    <a:pt x="0" y="654"/>
                    <a:pt x="4860" y="0"/>
                    <a:pt x="10800" y="0"/>
                  </a:cubicBezTo>
                  <a:cubicBezTo>
                    <a:pt x="16740" y="0"/>
                    <a:pt x="21600" y="654"/>
                    <a:pt x="21600" y="1454"/>
                  </a:cubicBezTo>
                  <a:lnTo>
                    <a:pt x="21600" y="20146"/>
                  </a:lnTo>
                  <a:cubicBezTo>
                    <a:pt x="21600" y="20960"/>
                    <a:pt x="16848" y="21600"/>
                    <a:pt x="10800" y="21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281"/>
            <p:cNvSpPr/>
            <p:nvPr/>
          </p:nvSpPr>
          <p:spPr>
            <a:xfrm>
              <a:off x="14155516" y="369568"/>
              <a:ext cx="1718928" cy="100472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21600"/>
                  </a:moveTo>
                  <a:cubicBezTo>
                    <a:pt x="4860" y="21600"/>
                    <a:pt x="0" y="20769"/>
                    <a:pt x="0" y="19752"/>
                  </a:cubicBezTo>
                  <a:lnTo>
                    <a:pt x="0" y="1848"/>
                  </a:lnTo>
                  <a:cubicBezTo>
                    <a:pt x="0" y="831"/>
                    <a:pt x="4860" y="0"/>
                    <a:pt x="10800" y="0"/>
                  </a:cubicBezTo>
                  <a:cubicBezTo>
                    <a:pt x="16740" y="0"/>
                    <a:pt x="21600" y="831"/>
                    <a:pt x="21600" y="1848"/>
                  </a:cubicBezTo>
                  <a:lnTo>
                    <a:pt x="21600" y="19752"/>
                  </a:lnTo>
                  <a:cubicBezTo>
                    <a:pt x="21600" y="20769"/>
                    <a:pt x="16740" y="21600"/>
                    <a:pt x="10800" y="21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81"/>
            <p:cNvSpPr/>
            <p:nvPr/>
          </p:nvSpPr>
          <p:spPr>
            <a:xfrm>
              <a:off x="16175270" y="2724524"/>
              <a:ext cx="1718928" cy="465836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21600"/>
                  </a:moveTo>
                  <a:cubicBezTo>
                    <a:pt x="4860" y="21600"/>
                    <a:pt x="0" y="19807"/>
                    <a:pt x="0" y="17615"/>
                  </a:cubicBezTo>
                  <a:lnTo>
                    <a:pt x="0" y="3985"/>
                  </a:lnTo>
                  <a:cubicBezTo>
                    <a:pt x="0" y="1793"/>
                    <a:pt x="4860" y="0"/>
                    <a:pt x="10800" y="0"/>
                  </a:cubicBezTo>
                  <a:cubicBezTo>
                    <a:pt x="16740" y="0"/>
                    <a:pt x="21600" y="1793"/>
                    <a:pt x="21600" y="3985"/>
                  </a:cubicBezTo>
                  <a:lnTo>
                    <a:pt x="21600" y="17615"/>
                  </a:lnTo>
                  <a:cubicBezTo>
                    <a:pt x="21600" y="19846"/>
                    <a:pt x="16740" y="21600"/>
                    <a:pt x="10800" y="216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72" name="Google Shape;1672;p281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49162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 Simple text 02">
  <p:cSld name="PR Simple text 02">
    <p:bg>
      <p:bgPr>
        <a:solidFill>
          <a:srgbClr val="FFFFFF"/>
        </a:solidFill>
        <a:effectLst/>
      </p:bgPr>
    </p:bg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282"/>
          <p:cNvSpPr txBox="1">
            <a:spLocks noGrp="1"/>
          </p:cNvSpPr>
          <p:nvPr>
            <p:ph type="body" idx="1"/>
          </p:nvPr>
        </p:nvSpPr>
        <p:spPr>
          <a:xfrm>
            <a:off x="762000" y="2066925"/>
            <a:ext cx="76200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600"/>
              <a:buFont typeface="Arial"/>
              <a:buNone/>
              <a:defRPr sz="5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75" name="Google Shape;1675;p282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96335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 Point highlight">
  <p:cSld name="PR Point highlight">
    <p:bg>
      <p:bgPr>
        <a:solidFill>
          <a:schemeClr val="accent2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283"/>
          <p:cNvSpPr txBox="1">
            <a:spLocks noGrp="1"/>
          </p:cNvSpPr>
          <p:nvPr>
            <p:ph type="title"/>
          </p:nvPr>
        </p:nvSpPr>
        <p:spPr>
          <a:xfrm>
            <a:off x="571500" y="381000"/>
            <a:ext cx="80010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78" name="Google Shape;1678;p283"/>
          <p:cNvSpPr txBox="1">
            <a:spLocks noGrp="1"/>
          </p:cNvSpPr>
          <p:nvPr>
            <p:ph type="body" idx="1"/>
          </p:nvPr>
        </p:nvSpPr>
        <p:spPr>
          <a:xfrm>
            <a:off x="571500" y="1739599"/>
            <a:ext cx="2524200" cy="2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79" name="Google Shape;1679;p283"/>
          <p:cNvSpPr txBox="1">
            <a:spLocks noGrp="1"/>
          </p:cNvSpPr>
          <p:nvPr>
            <p:ph type="body" idx="2"/>
          </p:nvPr>
        </p:nvSpPr>
        <p:spPr>
          <a:xfrm>
            <a:off x="3309938" y="1739599"/>
            <a:ext cx="2524200" cy="2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80" name="Google Shape;1680;p283"/>
          <p:cNvSpPr txBox="1">
            <a:spLocks noGrp="1"/>
          </p:cNvSpPr>
          <p:nvPr>
            <p:ph type="body" idx="3"/>
          </p:nvPr>
        </p:nvSpPr>
        <p:spPr>
          <a:xfrm>
            <a:off x="5990757" y="1739599"/>
            <a:ext cx="2524200" cy="2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81" name="Google Shape;1681;p283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60506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 Big stat">
  <p:cSld name="PR Big stat">
    <p:bg>
      <p:bgPr>
        <a:solidFill>
          <a:srgbClr val="FFFFFF"/>
        </a:solidFill>
        <a:effectLst/>
      </p:bgPr>
    </p:bg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284"/>
          <p:cNvSpPr txBox="1">
            <a:spLocks noGrp="1"/>
          </p:cNvSpPr>
          <p:nvPr>
            <p:ph type="body" idx="1"/>
          </p:nvPr>
        </p:nvSpPr>
        <p:spPr>
          <a:xfrm>
            <a:off x="571500" y="4760192"/>
            <a:ext cx="80010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Arial"/>
              <a:buNone/>
              <a:defRPr sz="8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84" name="Google Shape;1684;p284"/>
          <p:cNvSpPr txBox="1">
            <a:spLocks noGrp="1"/>
          </p:cNvSpPr>
          <p:nvPr>
            <p:ph type="body" idx="2"/>
          </p:nvPr>
        </p:nvSpPr>
        <p:spPr>
          <a:xfrm>
            <a:off x="571500" y="2953117"/>
            <a:ext cx="8001000" cy="14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Font typeface="Arial"/>
              <a:buNone/>
              <a:defRPr sz="45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85" name="Google Shape;1685;p284"/>
          <p:cNvSpPr txBox="1">
            <a:spLocks noGrp="1"/>
          </p:cNvSpPr>
          <p:nvPr>
            <p:ph type="body" idx="3"/>
          </p:nvPr>
        </p:nvSpPr>
        <p:spPr>
          <a:xfrm>
            <a:off x="571500" y="190722"/>
            <a:ext cx="8001000" cy="3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86" name="Google Shape;1686;p284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73424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 2 column stats">
  <p:cSld name="PR 2 column stats">
    <p:bg>
      <p:bgPr>
        <a:solidFill>
          <a:srgbClr val="FFFFFF"/>
        </a:solidFill>
        <a:effectLst/>
      </p:bgPr>
    </p:bg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285"/>
          <p:cNvSpPr txBox="1">
            <a:spLocks noGrp="1"/>
          </p:cNvSpPr>
          <p:nvPr>
            <p:ph type="title"/>
          </p:nvPr>
        </p:nvSpPr>
        <p:spPr>
          <a:xfrm>
            <a:off x="571500" y="381000"/>
            <a:ext cx="80010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89" name="Google Shape;1689;p285"/>
          <p:cNvSpPr txBox="1">
            <a:spLocks noGrp="1"/>
          </p:cNvSpPr>
          <p:nvPr>
            <p:ph type="body" idx="1"/>
          </p:nvPr>
        </p:nvSpPr>
        <p:spPr>
          <a:xfrm>
            <a:off x="571500" y="4760192"/>
            <a:ext cx="80010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Arial"/>
              <a:buNone/>
              <a:defRPr sz="8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90" name="Google Shape;1690;p285"/>
          <p:cNvSpPr txBox="1">
            <a:spLocks noGrp="1"/>
          </p:cNvSpPr>
          <p:nvPr>
            <p:ph type="body" idx="2"/>
          </p:nvPr>
        </p:nvSpPr>
        <p:spPr>
          <a:xfrm>
            <a:off x="571500" y="1518285"/>
            <a:ext cx="33336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91" name="Google Shape;1691;p285"/>
          <p:cNvSpPr txBox="1">
            <a:spLocks noGrp="1"/>
          </p:cNvSpPr>
          <p:nvPr>
            <p:ph type="body" idx="3"/>
          </p:nvPr>
        </p:nvSpPr>
        <p:spPr>
          <a:xfrm>
            <a:off x="4762500" y="1518285"/>
            <a:ext cx="33336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92" name="Google Shape;1692;p285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553802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 2 row stats">
  <p:cSld name="PR 2 row stats">
    <p:bg>
      <p:bgPr>
        <a:solidFill>
          <a:srgbClr val="FFFFFF"/>
        </a:solidFill>
        <a:effectLst/>
      </p:bgPr>
    </p:bg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286"/>
          <p:cNvSpPr txBox="1">
            <a:spLocks noGrp="1"/>
          </p:cNvSpPr>
          <p:nvPr>
            <p:ph type="title"/>
          </p:nvPr>
        </p:nvSpPr>
        <p:spPr>
          <a:xfrm>
            <a:off x="571500" y="381000"/>
            <a:ext cx="80010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95" name="Google Shape;1695;p286"/>
          <p:cNvSpPr txBox="1">
            <a:spLocks noGrp="1"/>
          </p:cNvSpPr>
          <p:nvPr>
            <p:ph type="body" idx="1"/>
          </p:nvPr>
        </p:nvSpPr>
        <p:spPr>
          <a:xfrm>
            <a:off x="571500" y="4760192"/>
            <a:ext cx="80010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Arial"/>
              <a:buNone/>
              <a:defRPr sz="8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96" name="Google Shape;1696;p286"/>
          <p:cNvSpPr txBox="1">
            <a:spLocks noGrp="1"/>
          </p:cNvSpPr>
          <p:nvPr>
            <p:ph type="body" idx="2"/>
          </p:nvPr>
        </p:nvSpPr>
        <p:spPr>
          <a:xfrm>
            <a:off x="571500" y="1184333"/>
            <a:ext cx="3528900" cy="1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97" name="Google Shape;1697;p286"/>
          <p:cNvSpPr txBox="1">
            <a:spLocks noGrp="1"/>
          </p:cNvSpPr>
          <p:nvPr>
            <p:ph type="body" idx="3"/>
          </p:nvPr>
        </p:nvSpPr>
        <p:spPr>
          <a:xfrm>
            <a:off x="571500" y="2944210"/>
            <a:ext cx="3528900" cy="1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98" name="Google Shape;1698;p286"/>
          <p:cNvSpPr txBox="1">
            <a:spLocks noGrp="1"/>
          </p:cNvSpPr>
          <p:nvPr>
            <p:ph type="body" idx="4"/>
          </p:nvPr>
        </p:nvSpPr>
        <p:spPr>
          <a:xfrm>
            <a:off x="3050196" y="1498658"/>
            <a:ext cx="4459800" cy="10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Arial"/>
              <a:buNone/>
              <a:defRPr sz="23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699" name="Google Shape;1699;p286"/>
          <p:cNvSpPr txBox="1">
            <a:spLocks noGrp="1"/>
          </p:cNvSpPr>
          <p:nvPr>
            <p:ph type="body" idx="5"/>
          </p:nvPr>
        </p:nvSpPr>
        <p:spPr>
          <a:xfrm>
            <a:off x="3050196" y="3258535"/>
            <a:ext cx="4664400" cy="10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Arial"/>
              <a:buNone/>
              <a:defRPr sz="23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00" name="Google Shape;1700;p286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1744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 End slide">
  <p:cSld name="PR End slide">
    <p:bg>
      <p:bgPr>
        <a:solidFill>
          <a:srgbClr val="000000"/>
        </a:solidFill>
        <a:effectLst/>
      </p:bgPr>
    </p:bg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287"/>
          <p:cNvSpPr/>
          <p:nvPr/>
        </p:nvSpPr>
        <p:spPr>
          <a:xfrm>
            <a:off x="4333877" y="2352953"/>
            <a:ext cx="476229" cy="437623"/>
          </a:xfrm>
          <a:custGeom>
            <a:avLst/>
            <a:gdLst/>
            <a:ahLst/>
            <a:cxnLst/>
            <a:rect l="l" t="t" r="r" b="b"/>
            <a:pathLst>
              <a:path w="17502" h="19194" extrusionOk="0">
                <a:moveTo>
                  <a:pt x="1171" y="1924"/>
                </a:moveTo>
                <a:cubicBezTo>
                  <a:pt x="4715" y="-2406"/>
                  <a:pt x="8760" y="1924"/>
                  <a:pt x="8760" y="1924"/>
                </a:cubicBezTo>
                <a:cubicBezTo>
                  <a:pt x="8760" y="1924"/>
                  <a:pt x="12805" y="-2406"/>
                  <a:pt x="16349" y="1924"/>
                </a:cubicBezTo>
                <a:cubicBezTo>
                  <a:pt x="16349" y="1924"/>
                  <a:pt x="19560" y="5657"/>
                  <a:pt x="15265" y="10982"/>
                </a:cubicBezTo>
                <a:lnTo>
                  <a:pt x="9719" y="18696"/>
                </a:lnTo>
                <a:cubicBezTo>
                  <a:pt x="9552" y="18895"/>
                  <a:pt x="9344" y="19045"/>
                  <a:pt x="9135" y="19144"/>
                </a:cubicBezTo>
                <a:cubicBezTo>
                  <a:pt x="9010" y="19194"/>
                  <a:pt x="8885" y="19194"/>
                  <a:pt x="8718" y="19194"/>
                </a:cubicBezTo>
                <a:cubicBezTo>
                  <a:pt x="8718" y="19194"/>
                  <a:pt x="8718" y="19194"/>
                  <a:pt x="8718" y="19194"/>
                </a:cubicBezTo>
                <a:cubicBezTo>
                  <a:pt x="8718" y="19194"/>
                  <a:pt x="8718" y="19194"/>
                  <a:pt x="8718" y="19194"/>
                </a:cubicBezTo>
                <a:cubicBezTo>
                  <a:pt x="8593" y="19194"/>
                  <a:pt x="8426" y="19194"/>
                  <a:pt x="8301" y="19144"/>
                </a:cubicBezTo>
                <a:cubicBezTo>
                  <a:pt x="8093" y="19094"/>
                  <a:pt x="7843" y="18945"/>
                  <a:pt x="7718" y="18696"/>
                </a:cubicBezTo>
                <a:lnTo>
                  <a:pt x="2172" y="10982"/>
                </a:lnTo>
                <a:cubicBezTo>
                  <a:pt x="-2040" y="5706"/>
                  <a:pt x="1171" y="1924"/>
                  <a:pt x="1171" y="19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0" dist="25400" dir="5400000" rotWithShape="0">
              <a:srgbClr val="000000">
                <a:alpha val="9800"/>
              </a:srgbClr>
            </a:outerShdw>
          </a:effectLst>
        </p:spPr>
        <p:txBody>
          <a:bodyPr spcFirstLastPara="1" wrap="square" lIns="17150" tIns="17150" rIns="1715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3" name="Google Shape;1703;p287"/>
          <p:cNvSpPr txBox="1">
            <a:spLocks noGrp="1"/>
          </p:cNvSpPr>
          <p:nvPr>
            <p:ph type="body" idx="1"/>
          </p:nvPr>
        </p:nvSpPr>
        <p:spPr>
          <a:xfrm>
            <a:off x="762000" y="2066925"/>
            <a:ext cx="35244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600"/>
              <a:buFont typeface="Arial"/>
              <a:buNone/>
              <a:defRPr sz="56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04" name="Google Shape;1704;p287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84671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 Title &amp; Subtitle">
  <p:cSld name="CR Title &amp; Subtitle">
    <p:bg>
      <p:bgPr>
        <a:solidFill>
          <a:srgbClr val="000000"/>
        </a:solidFill>
        <a:effectLst/>
      </p:bgPr>
    </p:bg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88"/>
          <p:cNvSpPr txBox="1">
            <a:spLocks noGrp="1"/>
          </p:cNvSpPr>
          <p:nvPr>
            <p:ph type="title"/>
          </p:nvPr>
        </p:nvSpPr>
        <p:spPr>
          <a:xfrm>
            <a:off x="857250" y="3411386"/>
            <a:ext cx="78105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400"/>
              <a:buFont typeface="Arial"/>
              <a:buNone/>
              <a:defRPr sz="3400">
                <a:solidFill>
                  <a:schemeClr val="accent3"/>
                </a:solidFill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88"/>
          <p:cNvSpPr txBox="1">
            <a:spLocks noGrp="1"/>
          </p:cNvSpPr>
          <p:nvPr>
            <p:ph type="body" idx="1"/>
          </p:nvPr>
        </p:nvSpPr>
        <p:spPr>
          <a:xfrm>
            <a:off x="857250" y="4030555"/>
            <a:ext cx="7810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32" lvl="2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lvl="3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86" lvl="4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sz="14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grpSp>
        <p:nvGrpSpPr>
          <p:cNvPr id="1708" name="Google Shape;1708;p288"/>
          <p:cNvGrpSpPr/>
          <p:nvPr/>
        </p:nvGrpSpPr>
        <p:grpSpPr>
          <a:xfrm>
            <a:off x="857252" y="685801"/>
            <a:ext cx="5114923" cy="1762388"/>
            <a:chOff x="0" y="0"/>
            <a:chExt cx="13639795" cy="4699701"/>
          </a:xfrm>
        </p:grpSpPr>
        <p:grpSp>
          <p:nvGrpSpPr>
            <p:cNvPr id="1709" name="Google Shape;1709;p288"/>
            <p:cNvGrpSpPr/>
            <p:nvPr/>
          </p:nvGrpSpPr>
          <p:grpSpPr>
            <a:xfrm>
              <a:off x="0" y="0"/>
              <a:ext cx="3572766" cy="1070496"/>
              <a:chOff x="0" y="0"/>
              <a:chExt cx="3572766" cy="1070496"/>
            </a:xfrm>
          </p:grpSpPr>
          <p:sp>
            <p:nvSpPr>
              <p:cNvPr id="1710" name="Google Shape;1710;p288"/>
              <p:cNvSpPr/>
              <p:nvPr/>
            </p:nvSpPr>
            <p:spPr>
              <a:xfrm>
                <a:off x="0" y="0"/>
                <a:ext cx="1070475" cy="1070496"/>
              </a:xfrm>
              <a:custGeom>
                <a:avLst/>
                <a:gdLst/>
                <a:ahLst/>
                <a:cxnLst/>
                <a:rect l="l" t="t" r="r" b="b"/>
                <a:pathLst>
                  <a:path w="21555" h="21600" extrusionOk="0">
                    <a:moveTo>
                      <a:pt x="10777" y="0"/>
                    </a:moveTo>
                    <a:cubicBezTo>
                      <a:pt x="4820" y="0"/>
                      <a:pt x="0" y="4830"/>
                      <a:pt x="0" y="10800"/>
                    </a:cubicBezTo>
                    <a:cubicBezTo>
                      <a:pt x="0" y="16770"/>
                      <a:pt x="4820" y="21600"/>
                      <a:pt x="10777" y="21600"/>
                    </a:cubicBezTo>
                    <a:cubicBezTo>
                      <a:pt x="16734" y="21600"/>
                      <a:pt x="21555" y="16770"/>
                      <a:pt x="21555" y="10800"/>
                    </a:cubicBezTo>
                    <a:cubicBezTo>
                      <a:pt x="21600" y="4830"/>
                      <a:pt x="16734" y="0"/>
                      <a:pt x="10777" y="0"/>
                    </a:cubicBezTo>
                    <a:close/>
                    <a:moveTo>
                      <a:pt x="15734" y="15585"/>
                    </a:moveTo>
                    <a:cubicBezTo>
                      <a:pt x="15552" y="15904"/>
                      <a:pt x="15143" y="15995"/>
                      <a:pt x="14824" y="15813"/>
                    </a:cubicBezTo>
                    <a:cubicBezTo>
                      <a:pt x="12278" y="14263"/>
                      <a:pt x="9095" y="13899"/>
                      <a:pt x="5320" y="14765"/>
                    </a:cubicBezTo>
                    <a:cubicBezTo>
                      <a:pt x="4957" y="14856"/>
                      <a:pt x="4593" y="14628"/>
                      <a:pt x="4502" y="14263"/>
                    </a:cubicBezTo>
                    <a:cubicBezTo>
                      <a:pt x="4411" y="13899"/>
                      <a:pt x="4638" y="13534"/>
                      <a:pt x="5002" y="13443"/>
                    </a:cubicBezTo>
                    <a:cubicBezTo>
                      <a:pt x="9095" y="12486"/>
                      <a:pt x="12642" y="12896"/>
                      <a:pt x="15461" y="14628"/>
                    </a:cubicBezTo>
                    <a:cubicBezTo>
                      <a:pt x="15825" y="14856"/>
                      <a:pt x="15916" y="15266"/>
                      <a:pt x="15734" y="15585"/>
                    </a:cubicBezTo>
                    <a:close/>
                    <a:moveTo>
                      <a:pt x="17053" y="12668"/>
                    </a:moveTo>
                    <a:cubicBezTo>
                      <a:pt x="16825" y="13079"/>
                      <a:pt x="16280" y="13170"/>
                      <a:pt x="15916" y="12942"/>
                    </a:cubicBezTo>
                    <a:cubicBezTo>
                      <a:pt x="13005" y="11165"/>
                      <a:pt x="8595" y="10618"/>
                      <a:pt x="5184" y="11666"/>
                    </a:cubicBezTo>
                    <a:cubicBezTo>
                      <a:pt x="4729" y="11803"/>
                      <a:pt x="4275" y="11529"/>
                      <a:pt x="4138" y="11119"/>
                    </a:cubicBezTo>
                    <a:cubicBezTo>
                      <a:pt x="4002" y="10663"/>
                      <a:pt x="4275" y="10208"/>
                      <a:pt x="4684" y="10071"/>
                    </a:cubicBezTo>
                    <a:cubicBezTo>
                      <a:pt x="8595" y="8886"/>
                      <a:pt x="13460" y="9478"/>
                      <a:pt x="16825" y="11529"/>
                    </a:cubicBezTo>
                    <a:cubicBezTo>
                      <a:pt x="17189" y="11757"/>
                      <a:pt x="17280" y="12258"/>
                      <a:pt x="17053" y="12668"/>
                    </a:cubicBezTo>
                    <a:close/>
                    <a:moveTo>
                      <a:pt x="17189" y="9570"/>
                    </a:moveTo>
                    <a:cubicBezTo>
                      <a:pt x="13733" y="7519"/>
                      <a:pt x="7958" y="7291"/>
                      <a:pt x="4638" y="8339"/>
                    </a:cubicBezTo>
                    <a:cubicBezTo>
                      <a:pt x="4093" y="8476"/>
                      <a:pt x="3547" y="8203"/>
                      <a:pt x="3365" y="7656"/>
                    </a:cubicBezTo>
                    <a:cubicBezTo>
                      <a:pt x="3183" y="7109"/>
                      <a:pt x="3501" y="6562"/>
                      <a:pt x="4047" y="6380"/>
                    </a:cubicBezTo>
                    <a:cubicBezTo>
                      <a:pt x="7867" y="5241"/>
                      <a:pt x="14188" y="5423"/>
                      <a:pt x="18189" y="7838"/>
                    </a:cubicBezTo>
                    <a:cubicBezTo>
                      <a:pt x="18690" y="8111"/>
                      <a:pt x="18826" y="8749"/>
                      <a:pt x="18553" y="9205"/>
                    </a:cubicBezTo>
                    <a:cubicBezTo>
                      <a:pt x="18280" y="9706"/>
                      <a:pt x="17644" y="9889"/>
                      <a:pt x="17189" y="9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288"/>
              <p:cNvSpPr/>
              <p:nvPr/>
            </p:nvSpPr>
            <p:spPr>
              <a:xfrm>
                <a:off x="1235895" y="284555"/>
                <a:ext cx="381107" cy="505872"/>
              </a:xfrm>
              <a:custGeom>
                <a:avLst/>
                <a:gdLst/>
                <a:ahLst/>
                <a:cxnLst/>
                <a:rect l="l" t="t" r="r" b="b"/>
                <a:pathLst>
                  <a:path w="21568" h="21600" extrusionOk="0">
                    <a:moveTo>
                      <a:pt x="12621" y="8968"/>
                    </a:moveTo>
                    <a:cubicBezTo>
                      <a:pt x="7381" y="8004"/>
                      <a:pt x="6486" y="7329"/>
                      <a:pt x="6486" y="5979"/>
                    </a:cubicBezTo>
                    <a:cubicBezTo>
                      <a:pt x="6486" y="4629"/>
                      <a:pt x="8148" y="3761"/>
                      <a:pt x="10576" y="3761"/>
                    </a:cubicBezTo>
                    <a:cubicBezTo>
                      <a:pt x="12877" y="3761"/>
                      <a:pt x="15305" y="4436"/>
                      <a:pt x="17734" y="5786"/>
                    </a:cubicBezTo>
                    <a:cubicBezTo>
                      <a:pt x="17862" y="5786"/>
                      <a:pt x="17862" y="5882"/>
                      <a:pt x="17989" y="5786"/>
                    </a:cubicBezTo>
                    <a:cubicBezTo>
                      <a:pt x="18117" y="5786"/>
                      <a:pt x="18117" y="5689"/>
                      <a:pt x="18245" y="5689"/>
                    </a:cubicBezTo>
                    <a:lnTo>
                      <a:pt x="20801" y="2989"/>
                    </a:lnTo>
                    <a:cubicBezTo>
                      <a:pt x="20929" y="2893"/>
                      <a:pt x="20929" y="2700"/>
                      <a:pt x="20673" y="2604"/>
                    </a:cubicBezTo>
                    <a:cubicBezTo>
                      <a:pt x="17734" y="868"/>
                      <a:pt x="14411" y="0"/>
                      <a:pt x="10576" y="0"/>
                    </a:cubicBezTo>
                    <a:cubicBezTo>
                      <a:pt x="4953" y="0"/>
                      <a:pt x="990" y="2604"/>
                      <a:pt x="990" y="6268"/>
                    </a:cubicBezTo>
                    <a:cubicBezTo>
                      <a:pt x="990" y="10221"/>
                      <a:pt x="4441" y="11571"/>
                      <a:pt x="10321" y="12632"/>
                    </a:cubicBezTo>
                    <a:cubicBezTo>
                      <a:pt x="15305" y="13500"/>
                      <a:pt x="16200" y="14271"/>
                      <a:pt x="16200" y="15525"/>
                    </a:cubicBezTo>
                    <a:cubicBezTo>
                      <a:pt x="16200" y="16971"/>
                      <a:pt x="14538" y="17839"/>
                      <a:pt x="11727" y="17839"/>
                    </a:cubicBezTo>
                    <a:cubicBezTo>
                      <a:pt x="8659" y="17839"/>
                      <a:pt x="6231" y="17068"/>
                      <a:pt x="3419" y="15236"/>
                    </a:cubicBezTo>
                    <a:cubicBezTo>
                      <a:pt x="3291" y="15236"/>
                      <a:pt x="3291" y="15139"/>
                      <a:pt x="3163" y="15139"/>
                    </a:cubicBezTo>
                    <a:cubicBezTo>
                      <a:pt x="3035" y="15139"/>
                      <a:pt x="3035" y="15139"/>
                      <a:pt x="2908" y="15236"/>
                    </a:cubicBezTo>
                    <a:lnTo>
                      <a:pt x="96" y="17839"/>
                    </a:lnTo>
                    <a:cubicBezTo>
                      <a:pt x="-32" y="17936"/>
                      <a:pt x="-32" y="18129"/>
                      <a:pt x="96" y="18225"/>
                    </a:cubicBezTo>
                    <a:cubicBezTo>
                      <a:pt x="3291" y="20443"/>
                      <a:pt x="7381" y="21600"/>
                      <a:pt x="11599" y="21600"/>
                    </a:cubicBezTo>
                    <a:cubicBezTo>
                      <a:pt x="17734" y="21600"/>
                      <a:pt x="21568" y="19093"/>
                      <a:pt x="21568" y="15236"/>
                    </a:cubicBezTo>
                    <a:cubicBezTo>
                      <a:pt x="21568" y="11957"/>
                      <a:pt x="18884" y="10125"/>
                      <a:pt x="12621" y="89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288"/>
              <p:cNvSpPr/>
              <p:nvPr/>
            </p:nvSpPr>
            <p:spPr>
              <a:xfrm>
                <a:off x="1646356" y="404248"/>
                <a:ext cx="388422" cy="49231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1930" y="0"/>
                    </a:moveTo>
                    <a:cubicBezTo>
                      <a:pt x="9293" y="0"/>
                      <a:pt x="7158" y="793"/>
                      <a:pt x="5400" y="2477"/>
                    </a:cubicBezTo>
                    <a:lnTo>
                      <a:pt x="5400" y="594"/>
                    </a:lnTo>
                    <a:cubicBezTo>
                      <a:pt x="5400" y="495"/>
                      <a:pt x="5274" y="297"/>
                      <a:pt x="5023" y="297"/>
                    </a:cubicBezTo>
                    <a:lnTo>
                      <a:pt x="377" y="297"/>
                    </a:lnTo>
                    <a:cubicBezTo>
                      <a:pt x="251" y="297"/>
                      <a:pt x="0" y="396"/>
                      <a:pt x="0" y="594"/>
                    </a:cubicBezTo>
                    <a:lnTo>
                      <a:pt x="0" y="21303"/>
                    </a:lnTo>
                    <a:cubicBezTo>
                      <a:pt x="0" y="21402"/>
                      <a:pt x="126" y="21600"/>
                      <a:pt x="377" y="21600"/>
                    </a:cubicBezTo>
                    <a:lnTo>
                      <a:pt x="5023" y="21600"/>
                    </a:lnTo>
                    <a:cubicBezTo>
                      <a:pt x="5149" y="21600"/>
                      <a:pt x="5400" y="21501"/>
                      <a:pt x="5400" y="21303"/>
                    </a:cubicBezTo>
                    <a:lnTo>
                      <a:pt x="5400" y="14763"/>
                    </a:lnTo>
                    <a:cubicBezTo>
                      <a:pt x="7158" y="16349"/>
                      <a:pt x="9293" y="17042"/>
                      <a:pt x="11930" y="17042"/>
                    </a:cubicBezTo>
                    <a:cubicBezTo>
                      <a:pt x="16702" y="17042"/>
                      <a:pt x="21600" y="14070"/>
                      <a:pt x="21600" y="8521"/>
                    </a:cubicBezTo>
                    <a:cubicBezTo>
                      <a:pt x="21600" y="2873"/>
                      <a:pt x="16702" y="0"/>
                      <a:pt x="11930" y="0"/>
                    </a:cubicBezTo>
                    <a:close/>
                    <a:moveTo>
                      <a:pt x="16200" y="8521"/>
                    </a:moveTo>
                    <a:cubicBezTo>
                      <a:pt x="16200" y="11395"/>
                      <a:pt x="13939" y="13376"/>
                      <a:pt x="10800" y="13376"/>
                    </a:cubicBezTo>
                    <a:cubicBezTo>
                      <a:pt x="7660" y="13376"/>
                      <a:pt x="5274" y="11295"/>
                      <a:pt x="5274" y="8521"/>
                    </a:cubicBezTo>
                    <a:cubicBezTo>
                      <a:pt x="5274" y="5747"/>
                      <a:pt x="7660" y="3666"/>
                      <a:pt x="10800" y="3666"/>
                    </a:cubicBezTo>
                    <a:cubicBezTo>
                      <a:pt x="13939" y="3666"/>
                      <a:pt x="16200" y="5648"/>
                      <a:pt x="16200" y="85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288"/>
              <p:cNvSpPr/>
              <p:nvPr/>
            </p:nvSpPr>
            <p:spPr>
              <a:xfrm>
                <a:off x="2061897" y="404248"/>
                <a:ext cx="397494" cy="39069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786" y="0"/>
                      <a:pt x="0" y="4744"/>
                      <a:pt x="0" y="10862"/>
                    </a:cubicBezTo>
                    <a:cubicBezTo>
                      <a:pt x="0" y="16856"/>
                      <a:pt x="4664" y="21600"/>
                      <a:pt x="10800" y="21600"/>
                    </a:cubicBezTo>
                    <a:cubicBezTo>
                      <a:pt x="16936" y="21600"/>
                      <a:pt x="21600" y="16856"/>
                      <a:pt x="21600" y="10862"/>
                    </a:cubicBezTo>
                    <a:cubicBezTo>
                      <a:pt x="21477" y="4620"/>
                      <a:pt x="16814" y="0"/>
                      <a:pt x="10800" y="0"/>
                    </a:cubicBezTo>
                    <a:close/>
                    <a:moveTo>
                      <a:pt x="10800" y="16856"/>
                    </a:moveTo>
                    <a:cubicBezTo>
                      <a:pt x="7609" y="16856"/>
                      <a:pt x="5155" y="14233"/>
                      <a:pt x="5155" y="10738"/>
                    </a:cubicBezTo>
                    <a:cubicBezTo>
                      <a:pt x="5155" y="7242"/>
                      <a:pt x="7486" y="4620"/>
                      <a:pt x="10800" y="4620"/>
                    </a:cubicBezTo>
                    <a:cubicBezTo>
                      <a:pt x="13991" y="4620"/>
                      <a:pt x="16445" y="7242"/>
                      <a:pt x="16445" y="10738"/>
                    </a:cubicBezTo>
                    <a:cubicBezTo>
                      <a:pt x="16323" y="14233"/>
                      <a:pt x="13991" y="16856"/>
                      <a:pt x="10800" y="168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288"/>
              <p:cNvSpPr/>
              <p:nvPr/>
            </p:nvSpPr>
            <p:spPr>
              <a:xfrm>
                <a:off x="2461630" y="311655"/>
                <a:ext cx="239066" cy="478764"/>
              </a:xfrm>
              <a:custGeom>
                <a:avLst/>
                <a:gdLst/>
                <a:ahLst/>
                <a:cxnLst/>
                <a:rect l="l" t="t" r="r" b="b"/>
                <a:pathLst>
                  <a:path w="21369" h="21600" extrusionOk="0">
                    <a:moveTo>
                      <a:pt x="20994" y="4483"/>
                    </a:moveTo>
                    <a:lnTo>
                      <a:pt x="12920" y="4483"/>
                    </a:lnTo>
                    <a:lnTo>
                      <a:pt x="12920" y="306"/>
                    </a:lnTo>
                    <a:cubicBezTo>
                      <a:pt x="12920" y="204"/>
                      <a:pt x="12718" y="0"/>
                      <a:pt x="12314" y="0"/>
                    </a:cubicBezTo>
                    <a:lnTo>
                      <a:pt x="4845" y="0"/>
                    </a:lnTo>
                    <a:cubicBezTo>
                      <a:pt x="4643" y="0"/>
                      <a:pt x="4239" y="102"/>
                      <a:pt x="4239" y="306"/>
                    </a:cubicBezTo>
                    <a:lnTo>
                      <a:pt x="4239" y="4483"/>
                    </a:lnTo>
                    <a:lnTo>
                      <a:pt x="606" y="4483"/>
                    </a:lnTo>
                    <a:cubicBezTo>
                      <a:pt x="404" y="4483"/>
                      <a:pt x="0" y="4585"/>
                      <a:pt x="0" y="4789"/>
                    </a:cubicBezTo>
                    <a:lnTo>
                      <a:pt x="0" y="8049"/>
                    </a:lnTo>
                    <a:cubicBezTo>
                      <a:pt x="0" y="8151"/>
                      <a:pt x="202" y="8355"/>
                      <a:pt x="606" y="8355"/>
                    </a:cubicBezTo>
                    <a:lnTo>
                      <a:pt x="4239" y="8355"/>
                    </a:lnTo>
                    <a:lnTo>
                      <a:pt x="4239" y="16506"/>
                    </a:lnTo>
                    <a:cubicBezTo>
                      <a:pt x="4239" y="19868"/>
                      <a:pt x="7469" y="21600"/>
                      <a:pt x="14131" y="21600"/>
                    </a:cubicBezTo>
                    <a:cubicBezTo>
                      <a:pt x="16755" y="21600"/>
                      <a:pt x="18976" y="21294"/>
                      <a:pt x="20994" y="20683"/>
                    </a:cubicBezTo>
                    <a:cubicBezTo>
                      <a:pt x="21196" y="20683"/>
                      <a:pt x="21196" y="20581"/>
                      <a:pt x="21196" y="20479"/>
                    </a:cubicBezTo>
                    <a:lnTo>
                      <a:pt x="21196" y="17423"/>
                    </a:lnTo>
                    <a:cubicBezTo>
                      <a:pt x="21196" y="17321"/>
                      <a:pt x="21196" y="17219"/>
                      <a:pt x="20994" y="17219"/>
                    </a:cubicBezTo>
                    <a:cubicBezTo>
                      <a:pt x="20793" y="17117"/>
                      <a:pt x="20591" y="17117"/>
                      <a:pt x="20389" y="17219"/>
                    </a:cubicBezTo>
                    <a:cubicBezTo>
                      <a:pt x="18976" y="17626"/>
                      <a:pt x="17563" y="17728"/>
                      <a:pt x="15948" y="17728"/>
                    </a:cubicBezTo>
                    <a:cubicBezTo>
                      <a:pt x="13525" y="17728"/>
                      <a:pt x="12516" y="17219"/>
                      <a:pt x="12516" y="15996"/>
                    </a:cubicBezTo>
                    <a:lnTo>
                      <a:pt x="12516" y="8253"/>
                    </a:lnTo>
                    <a:lnTo>
                      <a:pt x="20591" y="8253"/>
                    </a:lnTo>
                    <a:cubicBezTo>
                      <a:pt x="20793" y="8253"/>
                      <a:pt x="21196" y="8151"/>
                      <a:pt x="21196" y="7947"/>
                    </a:cubicBezTo>
                    <a:lnTo>
                      <a:pt x="21196" y="4687"/>
                    </a:lnTo>
                    <a:cubicBezTo>
                      <a:pt x="21600" y="4585"/>
                      <a:pt x="21196" y="4483"/>
                      <a:pt x="20994" y="44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5" name="Google Shape;1715;p288"/>
              <p:cNvSpPr/>
              <p:nvPr/>
            </p:nvSpPr>
            <p:spPr>
              <a:xfrm>
                <a:off x="2874912" y="268745"/>
                <a:ext cx="571374" cy="62559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5293" y="4913"/>
                    </a:moveTo>
                    <a:lnTo>
                      <a:pt x="5293" y="4523"/>
                    </a:lnTo>
                    <a:cubicBezTo>
                      <a:pt x="5293" y="3353"/>
                      <a:pt x="5806" y="2807"/>
                      <a:pt x="6915" y="2807"/>
                    </a:cubicBezTo>
                    <a:cubicBezTo>
                      <a:pt x="7598" y="2807"/>
                      <a:pt x="8111" y="2963"/>
                      <a:pt x="8708" y="3119"/>
                    </a:cubicBezTo>
                    <a:cubicBezTo>
                      <a:pt x="8794" y="3119"/>
                      <a:pt x="8879" y="3119"/>
                      <a:pt x="8879" y="3119"/>
                    </a:cubicBezTo>
                    <a:cubicBezTo>
                      <a:pt x="8964" y="3041"/>
                      <a:pt x="8964" y="3041"/>
                      <a:pt x="8964" y="2963"/>
                    </a:cubicBezTo>
                    <a:lnTo>
                      <a:pt x="8964" y="546"/>
                    </a:lnTo>
                    <a:cubicBezTo>
                      <a:pt x="8964" y="468"/>
                      <a:pt x="8879" y="390"/>
                      <a:pt x="8794" y="312"/>
                    </a:cubicBezTo>
                    <a:cubicBezTo>
                      <a:pt x="8196" y="156"/>
                      <a:pt x="7342" y="0"/>
                      <a:pt x="6232" y="0"/>
                    </a:cubicBezTo>
                    <a:cubicBezTo>
                      <a:pt x="3330" y="0"/>
                      <a:pt x="1793" y="1482"/>
                      <a:pt x="1793" y="4289"/>
                    </a:cubicBezTo>
                    <a:lnTo>
                      <a:pt x="1793" y="4913"/>
                    </a:lnTo>
                    <a:lnTo>
                      <a:pt x="256" y="4913"/>
                    </a:lnTo>
                    <a:cubicBezTo>
                      <a:pt x="171" y="4913"/>
                      <a:pt x="0" y="4991"/>
                      <a:pt x="0" y="5147"/>
                    </a:cubicBezTo>
                    <a:lnTo>
                      <a:pt x="0" y="7642"/>
                    </a:lnTo>
                    <a:cubicBezTo>
                      <a:pt x="0" y="7720"/>
                      <a:pt x="85" y="7876"/>
                      <a:pt x="256" y="7876"/>
                    </a:cubicBezTo>
                    <a:lnTo>
                      <a:pt x="1793" y="7876"/>
                    </a:lnTo>
                    <a:lnTo>
                      <a:pt x="1793" y="17701"/>
                    </a:lnTo>
                    <a:cubicBezTo>
                      <a:pt x="1793" y="17779"/>
                      <a:pt x="1878" y="17935"/>
                      <a:pt x="2049" y="17935"/>
                    </a:cubicBezTo>
                    <a:lnTo>
                      <a:pt x="5208" y="17935"/>
                    </a:lnTo>
                    <a:cubicBezTo>
                      <a:pt x="5293" y="17935"/>
                      <a:pt x="5464" y="17857"/>
                      <a:pt x="5464" y="17701"/>
                    </a:cubicBezTo>
                    <a:lnTo>
                      <a:pt x="5464" y="7798"/>
                    </a:lnTo>
                    <a:lnTo>
                      <a:pt x="8367" y="7798"/>
                    </a:lnTo>
                    <a:lnTo>
                      <a:pt x="12806" y="17623"/>
                    </a:lnTo>
                    <a:cubicBezTo>
                      <a:pt x="12294" y="18637"/>
                      <a:pt x="11782" y="18871"/>
                      <a:pt x="11099" y="18871"/>
                    </a:cubicBezTo>
                    <a:cubicBezTo>
                      <a:pt x="10587" y="18871"/>
                      <a:pt x="9989" y="18715"/>
                      <a:pt x="9391" y="18403"/>
                    </a:cubicBezTo>
                    <a:cubicBezTo>
                      <a:pt x="9306" y="18403"/>
                      <a:pt x="9306" y="18403"/>
                      <a:pt x="9221" y="18403"/>
                    </a:cubicBezTo>
                    <a:cubicBezTo>
                      <a:pt x="9135" y="18403"/>
                      <a:pt x="9135" y="18481"/>
                      <a:pt x="9050" y="18481"/>
                    </a:cubicBezTo>
                    <a:lnTo>
                      <a:pt x="8025" y="20586"/>
                    </a:lnTo>
                    <a:cubicBezTo>
                      <a:pt x="7940" y="20664"/>
                      <a:pt x="8025" y="20820"/>
                      <a:pt x="8111" y="20820"/>
                    </a:cubicBezTo>
                    <a:cubicBezTo>
                      <a:pt x="9221" y="21366"/>
                      <a:pt x="10245" y="21600"/>
                      <a:pt x="11440" y="21600"/>
                    </a:cubicBezTo>
                    <a:cubicBezTo>
                      <a:pt x="13745" y="21600"/>
                      <a:pt x="15026" y="20586"/>
                      <a:pt x="16136" y="17935"/>
                    </a:cubicBezTo>
                    <a:lnTo>
                      <a:pt x="21600" y="5147"/>
                    </a:lnTo>
                    <a:cubicBezTo>
                      <a:pt x="21600" y="5069"/>
                      <a:pt x="21600" y="4991"/>
                      <a:pt x="21600" y="4991"/>
                    </a:cubicBezTo>
                    <a:cubicBezTo>
                      <a:pt x="21515" y="4913"/>
                      <a:pt x="21515" y="4913"/>
                      <a:pt x="21429" y="4913"/>
                    </a:cubicBezTo>
                    <a:lnTo>
                      <a:pt x="18185" y="4913"/>
                    </a:lnTo>
                    <a:cubicBezTo>
                      <a:pt x="18100" y="4913"/>
                      <a:pt x="18014" y="4991"/>
                      <a:pt x="17929" y="5069"/>
                    </a:cubicBezTo>
                    <a:lnTo>
                      <a:pt x="14599" y="13802"/>
                    </a:lnTo>
                    <a:lnTo>
                      <a:pt x="10843" y="5069"/>
                    </a:lnTo>
                    <a:cubicBezTo>
                      <a:pt x="10843" y="4991"/>
                      <a:pt x="10757" y="4913"/>
                      <a:pt x="10587" y="4913"/>
                    </a:cubicBezTo>
                    <a:lnTo>
                      <a:pt x="5293" y="4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6" name="Google Shape;1716;p288"/>
              <p:cNvSpPr/>
              <p:nvPr/>
            </p:nvSpPr>
            <p:spPr>
              <a:xfrm>
                <a:off x="2739410" y="411024"/>
                <a:ext cx="97092" cy="374868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0093" y="0"/>
                    </a:moveTo>
                    <a:lnTo>
                      <a:pt x="1507" y="0"/>
                    </a:lnTo>
                    <a:cubicBezTo>
                      <a:pt x="1005" y="0"/>
                      <a:pt x="0" y="130"/>
                      <a:pt x="0" y="390"/>
                    </a:cubicBezTo>
                    <a:lnTo>
                      <a:pt x="0" y="21210"/>
                    </a:lnTo>
                    <a:cubicBezTo>
                      <a:pt x="0" y="21340"/>
                      <a:pt x="502" y="21600"/>
                      <a:pt x="1507" y="21600"/>
                    </a:cubicBezTo>
                    <a:lnTo>
                      <a:pt x="20093" y="21600"/>
                    </a:lnTo>
                    <a:cubicBezTo>
                      <a:pt x="20595" y="21600"/>
                      <a:pt x="21600" y="21470"/>
                      <a:pt x="21600" y="21210"/>
                    </a:cubicBezTo>
                    <a:lnTo>
                      <a:pt x="21600" y="390"/>
                    </a:lnTo>
                    <a:cubicBezTo>
                      <a:pt x="21600" y="130"/>
                      <a:pt x="21098" y="0"/>
                      <a:pt x="200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Google Shape;1717;p288"/>
              <p:cNvSpPr/>
              <p:nvPr/>
            </p:nvSpPr>
            <p:spPr>
              <a:xfrm>
                <a:off x="2730377" y="246161"/>
                <a:ext cx="117450" cy="11745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569" y="0"/>
                      <a:pt x="0" y="4985"/>
                      <a:pt x="0" y="10800"/>
                    </a:cubicBezTo>
                    <a:cubicBezTo>
                      <a:pt x="0" y="17031"/>
                      <a:pt x="4985" y="21600"/>
                      <a:pt x="10800" y="21600"/>
                    </a:cubicBezTo>
                    <a:cubicBezTo>
                      <a:pt x="17031" y="21600"/>
                      <a:pt x="21600" y="16615"/>
                      <a:pt x="21600" y="10800"/>
                    </a:cubicBezTo>
                    <a:cubicBezTo>
                      <a:pt x="21600" y="4985"/>
                      <a:pt x="16615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8" name="Google Shape;1718;p288"/>
              <p:cNvSpPr/>
              <p:nvPr/>
            </p:nvSpPr>
            <p:spPr>
              <a:xfrm>
                <a:off x="3455316" y="408764"/>
                <a:ext cx="117450" cy="11745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569" y="21600"/>
                      <a:pt x="0" y="16615"/>
                      <a:pt x="0" y="10800"/>
                    </a:cubicBezTo>
                    <a:cubicBezTo>
                      <a:pt x="0" y="4985"/>
                      <a:pt x="4569" y="0"/>
                      <a:pt x="10800" y="0"/>
                    </a:cubicBezTo>
                    <a:cubicBezTo>
                      <a:pt x="17031" y="0"/>
                      <a:pt x="21600" y="4985"/>
                      <a:pt x="21600" y="10800"/>
                    </a:cubicBezTo>
                    <a:cubicBezTo>
                      <a:pt x="21600" y="17031"/>
                      <a:pt x="17031" y="21600"/>
                      <a:pt x="10800" y="21600"/>
                    </a:cubicBezTo>
                    <a:close/>
                    <a:moveTo>
                      <a:pt x="10800" y="1246"/>
                    </a:moveTo>
                    <a:cubicBezTo>
                      <a:pt x="5400" y="1246"/>
                      <a:pt x="1246" y="5815"/>
                      <a:pt x="1246" y="10800"/>
                    </a:cubicBezTo>
                    <a:cubicBezTo>
                      <a:pt x="1246" y="16200"/>
                      <a:pt x="5400" y="20354"/>
                      <a:pt x="10800" y="20354"/>
                    </a:cubicBezTo>
                    <a:cubicBezTo>
                      <a:pt x="16200" y="20354"/>
                      <a:pt x="20354" y="15785"/>
                      <a:pt x="20354" y="10800"/>
                    </a:cubicBezTo>
                    <a:cubicBezTo>
                      <a:pt x="20354" y="5815"/>
                      <a:pt x="16615" y="1246"/>
                      <a:pt x="10800" y="1246"/>
                    </a:cubicBezTo>
                    <a:close/>
                    <a:moveTo>
                      <a:pt x="13292" y="12046"/>
                    </a:moveTo>
                    <a:lnTo>
                      <a:pt x="16200" y="16200"/>
                    </a:lnTo>
                    <a:lnTo>
                      <a:pt x="13708" y="16200"/>
                    </a:lnTo>
                    <a:lnTo>
                      <a:pt x="10800" y="12462"/>
                    </a:lnTo>
                    <a:lnTo>
                      <a:pt x="8308" y="12462"/>
                    </a:lnTo>
                    <a:lnTo>
                      <a:pt x="8308" y="16200"/>
                    </a:lnTo>
                    <a:lnTo>
                      <a:pt x="6231" y="16200"/>
                    </a:lnTo>
                    <a:lnTo>
                      <a:pt x="6231" y="4985"/>
                    </a:lnTo>
                    <a:lnTo>
                      <a:pt x="11215" y="4985"/>
                    </a:lnTo>
                    <a:cubicBezTo>
                      <a:pt x="13708" y="4985"/>
                      <a:pt x="15369" y="6231"/>
                      <a:pt x="15369" y="8723"/>
                    </a:cubicBezTo>
                    <a:cubicBezTo>
                      <a:pt x="15785" y="10385"/>
                      <a:pt x="14954" y="11631"/>
                      <a:pt x="13292" y="12046"/>
                    </a:cubicBezTo>
                    <a:close/>
                    <a:moveTo>
                      <a:pt x="11631" y="7061"/>
                    </a:moveTo>
                    <a:lnTo>
                      <a:pt x="8723" y="7061"/>
                    </a:lnTo>
                    <a:lnTo>
                      <a:pt x="8723" y="10800"/>
                    </a:lnTo>
                    <a:lnTo>
                      <a:pt x="11631" y="10800"/>
                    </a:lnTo>
                    <a:cubicBezTo>
                      <a:pt x="12877" y="10800"/>
                      <a:pt x="13708" y="9969"/>
                      <a:pt x="13708" y="9138"/>
                    </a:cubicBezTo>
                    <a:cubicBezTo>
                      <a:pt x="13708" y="7477"/>
                      <a:pt x="12877" y="7061"/>
                      <a:pt x="11631" y="70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9" name="Google Shape;1719;p288"/>
            <p:cNvGrpSpPr/>
            <p:nvPr/>
          </p:nvGrpSpPr>
          <p:grpSpPr>
            <a:xfrm>
              <a:off x="112918" y="1770567"/>
              <a:ext cx="13526877" cy="2170294"/>
              <a:chOff x="0" y="0"/>
              <a:chExt cx="13526877" cy="2170294"/>
            </a:xfrm>
          </p:grpSpPr>
          <p:grpSp>
            <p:nvGrpSpPr>
              <p:cNvPr id="1720" name="Google Shape;1720;p288"/>
              <p:cNvGrpSpPr/>
              <p:nvPr/>
            </p:nvGrpSpPr>
            <p:grpSpPr>
              <a:xfrm>
                <a:off x="0" y="0"/>
                <a:ext cx="12335257" cy="2170294"/>
                <a:chOff x="0" y="0"/>
                <a:chExt cx="12335257" cy="2170294"/>
              </a:xfrm>
            </p:grpSpPr>
            <p:sp>
              <p:nvSpPr>
                <p:cNvPr id="1721" name="Google Shape;1721;p288"/>
                <p:cNvSpPr/>
                <p:nvPr/>
              </p:nvSpPr>
              <p:spPr>
                <a:xfrm>
                  <a:off x="0" y="40648"/>
                  <a:ext cx="438102" cy="2086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21577"/>
                      </a:moveTo>
                      <a:lnTo>
                        <a:pt x="0" y="0"/>
                      </a:ln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88"/>
                <p:cNvSpPr/>
                <p:nvPr/>
              </p:nvSpPr>
              <p:spPr>
                <a:xfrm>
                  <a:off x="589436" y="650410"/>
                  <a:ext cx="1522152" cy="1519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600" y="10784"/>
                      </a:moveTo>
                      <a:cubicBezTo>
                        <a:pt x="21600" y="17075"/>
                        <a:pt x="16889" y="21600"/>
                        <a:pt x="10800" y="21600"/>
                      </a:cubicBezTo>
                      <a:cubicBezTo>
                        <a:pt x="4743" y="21600"/>
                        <a:pt x="0" y="17107"/>
                        <a:pt x="0" y="10784"/>
                      </a:cubicBezTo>
                      <a:cubicBezTo>
                        <a:pt x="0" y="4461"/>
                        <a:pt x="4743" y="0"/>
                        <a:pt x="10800" y="0"/>
                      </a:cubicBezTo>
                      <a:cubicBezTo>
                        <a:pt x="16889" y="0"/>
                        <a:pt x="21600" y="4461"/>
                        <a:pt x="21600" y="10784"/>
                      </a:cubicBezTo>
                      <a:close/>
                      <a:moveTo>
                        <a:pt x="15383" y="10784"/>
                      </a:moveTo>
                      <a:cubicBezTo>
                        <a:pt x="15383" y="7350"/>
                        <a:pt x="13171" y="5745"/>
                        <a:pt x="10800" y="5745"/>
                      </a:cubicBezTo>
                      <a:cubicBezTo>
                        <a:pt x="8461" y="5745"/>
                        <a:pt x="6217" y="7350"/>
                        <a:pt x="6217" y="10784"/>
                      </a:cubicBezTo>
                      <a:cubicBezTo>
                        <a:pt x="6217" y="14186"/>
                        <a:pt x="8461" y="15855"/>
                        <a:pt x="10800" y="15855"/>
                      </a:cubicBezTo>
                      <a:cubicBezTo>
                        <a:pt x="13171" y="15855"/>
                        <a:pt x="15383" y="14218"/>
                        <a:pt x="15383" y="107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88"/>
                <p:cNvSpPr/>
                <p:nvPr/>
              </p:nvSpPr>
              <p:spPr>
                <a:xfrm>
                  <a:off x="2050607" y="693320"/>
                  <a:ext cx="1574100" cy="1431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4100" y="21600"/>
                      </a:moveTo>
                      <a:lnTo>
                        <a:pt x="8057" y="21600"/>
                      </a:lnTo>
                      <a:lnTo>
                        <a:pt x="0" y="0"/>
                      </a:lnTo>
                      <a:lnTo>
                        <a:pt x="6539" y="0"/>
                      </a:lnTo>
                      <a:lnTo>
                        <a:pt x="11094" y="13423"/>
                      </a:lnTo>
                      <a:lnTo>
                        <a:pt x="15278" y="0"/>
                      </a:lnTo>
                      <a:lnTo>
                        <a:pt x="21600" y="0"/>
                      </a:lnTo>
                      <a:lnTo>
                        <a:pt x="141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88"/>
                <p:cNvSpPr/>
                <p:nvPr/>
              </p:nvSpPr>
              <p:spPr>
                <a:xfrm>
                  <a:off x="3581786" y="652669"/>
                  <a:ext cx="1431810" cy="151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191" y="15107"/>
                      </a:moveTo>
                      <a:cubicBezTo>
                        <a:pt x="20135" y="18643"/>
                        <a:pt x="16728" y="21600"/>
                        <a:pt x="11243" y="21600"/>
                      </a:cubicBezTo>
                      <a:cubicBezTo>
                        <a:pt x="5281" y="21600"/>
                        <a:pt x="0" y="17582"/>
                        <a:pt x="0" y="10736"/>
                      </a:cubicBezTo>
                      <a:cubicBezTo>
                        <a:pt x="0" y="4179"/>
                        <a:pt x="5179" y="0"/>
                        <a:pt x="10766" y="0"/>
                      </a:cubicBezTo>
                      <a:cubicBezTo>
                        <a:pt x="17444" y="0"/>
                        <a:pt x="21600" y="3889"/>
                        <a:pt x="21600" y="10446"/>
                      </a:cubicBezTo>
                      <a:cubicBezTo>
                        <a:pt x="21600" y="11314"/>
                        <a:pt x="21498" y="12246"/>
                        <a:pt x="21464" y="12375"/>
                      </a:cubicBezTo>
                      <a:lnTo>
                        <a:pt x="6439" y="12375"/>
                      </a:lnTo>
                      <a:cubicBezTo>
                        <a:pt x="6575" y="14657"/>
                        <a:pt x="8790" y="16296"/>
                        <a:pt x="11345" y="16296"/>
                      </a:cubicBezTo>
                      <a:cubicBezTo>
                        <a:pt x="13730" y="16296"/>
                        <a:pt x="15093" y="15236"/>
                        <a:pt x="15706" y="13629"/>
                      </a:cubicBezTo>
                      <a:lnTo>
                        <a:pt x="21191" y="15107"/>
                      </a:lnTo>
                      <a:close/>
                      <a:moveTo>
                        <a:pt x="15195" y="8325"/>
                      </a:moveTo>
                      <a:cubicBezTo>
                        <a:pt x="15093" y="6782"/>
                        <a:pt x="13968" y="4886"/>
                        <a:pt x="10834" y="4886"/>
                      </a:cubicBezTo>
                      <a:cubicBezTo>
                        <a:pt x="8040" y="4886"/>
                        <a:pt x="6678" y="6814"/>
                        <a:pt x="6541" y="8325"/>
                      </a:cubicBezTo>
                      <a:lnTo>
                        <a:pt x="15195" y="83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88"/>
                <p:cNvSpPr/>
                <p:nvPr/>
              </p:nvSpPr>
              <p:spPr>
                <a:xfrm>
                  <a:off x="4979720" y="83558"/>
                  <a:ext cx="2057400" cy="204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4866" y="17208"/>
                      </a:moveTo>
                      <a:lnTo>
                        <a:pt x="6568" y="17208"/>
                      </a:lnTo>
                      <a:lnTo>
                        <a:pt x="5027" y="21600"/>
                      </a:lnTo>
                      <a:lnTo>
                        <a:pt x="0" y="21600"/>
                      </a:lnTo>
                      <a:lnTo>
                        <a:pt x="8085" y="0"/>
                      </a:lnTo>
                      <a:lnTo>
                        <a:pt x="13610" y="0"/>
                      </a:lnTo>
                      <a:lnTo>
                        <a:pt x="21600" y="21600"/>
                      </a:lnTo>
                      <a:lnTo>
                        <a:pt x="16407" y="21600"/>
                      </a:lnTo>
                      <a:lnTo>
                        <a:pt x="14866" y="17208"/>
                      </a:lnTo>
                      <a:close/>
                      <a:moveTo>
                        <a:pt x="8133" y="12817"/>
                      </a:moveTo>
                      <a:lnTo>
                        <a:pt x="13325" y="12817"/>
                      </a:lnTo>
                      <a:lnTo>
                        <a:pt x="10764" y="5346"/>
                      </a:lnTo>
                      <a:lnTo>
                        <a:pt x="8133" y="128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88"/>
                <p:cNvSpPr/>
                <p:nvPr/>
              </p:nvSpPr>
              <p:spPr>
                <a:xfrm>
                  <a:off x="7039359" y="695577"/>
                  <a:ext cx="1359558" cy="1463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4747" y="19000"/>
                      </a:moveTo>
                      <a:cubicBezTo>
                        <a:pt x="13563" y="20833"/>
                        <a:pt x="10944" y="21600"/>
                        <a:pt x="8647" y="21600"/>
                      </a:cubicBezTo>
                      <a:cubicBezTo>
                        <a:pt x="3122" y="21600"/>
                        <a:pt x="0" y="17867"/>
                        <a:pt x="0" y="13367"/>
                      </a:cubicBezTo>
                      <a:lnTo>
                        <a:pt x="0" y="0"/>
                      </a:lnTo>
                      <a:lnTo>
                        <a:pt x="6961" y="0"/>
                      </a:lnTo>
                      <a:lnTo>
                        <a:pt x="6961" y="12000"/>
                      </a:lnTo>
                      <a:cubicBezTo>
                        <a:pt x="6961" y="14033"/>
                        <a:pt x="8145" y="15667"/>
                        <a:pt x="10621" y="15667"/>
                      </a:cubicBezTo>
                      <a:cubicBezTo>
                        <a:pt x="12953" y="15667"/>
                        <a:pt x="14424" y="14167"/>
                        <a:pt x="14424" y="12067"/>
                      </a:cubicBezTo>
                      <a:lnTo>
                        <a:pt x="14424" y="33"/>
                      </a:lnTo>
                      <a:lnTo>
                        <a:pt x="21385" y="33"/>
                      </a:lnTo>
                      <a:lnTo>
                        <a:pt x="21385" y="17400"/>
                      </a:lnTo>
                      <a:cubicBezTo>
                        <a:pt x="21385" y="19300"/>
                        <a:pt x="21564" y="20833"/>
                        <a:pt x="21600" y="21200"/>
                      </a:cubicBezTo>
                      <a:lnTo>
                        <a:pt x="14926" y="21200"/>
                      </a:lnTo>
                      <a:cubicBezTo>
                        <a:pt x="14854" y="20733"/>
                        <a:pt x="14747" y="19533"/>
                        <a:pt x="14747" y="190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88"/>
                <p:cNvSpPr/>
                <p:nvPr/>
              </p:nvSpPr>
              <p:spPr>
                <a:xfrm>
                  <a:off x="8523113" y="40648"/>
                  <a:ext cx="1524420" cy="2118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440" y="18652"/>
                      </a:moveTo>
                      <a:cubicBezTo>
                        <a:pt x="21440" y="19965"/>
                        <a:pt x="21568" y="20955"/>
                        <a:pt x="21600" y="21278"/>
                      </a:cubicBezTo>
                      <a:lnTo>
                        <a:pt x="15648" y="21278"/>
                      </a:lnTo>
                      <a:cubicBezTo>
                        <a:pt x="15616" y="21093"/>
                        <a:pt x="15488" y="20449"/>
                        <a:pt x="15488" y="19873"/>
                      </a:cubicBezTo>
                      <a:cubicBezTo>
                        <a:pt x="14560" y="20863"/>
                        <a:pt x="12512" y="21600"/>
                        <a:pt x="10048" y="21600"/>
                      </a:cubicBezTo>
                      <a:cubicBezTo>
                        <a:pt x="4320" y="21600"/>
                        <a:pt x="0" y="18422"/>
                        <a:pt x="0" y="13932"/>
                      </a:cubicBezTo>
                      <a:cubicBezTo>
                        <a:pt x="0" y="9580"/>
                        <a:pt x="4096" y="6333"/>
                        <a:pt x="9824" y="6333"/>
                      </a:cubicBezTo>
                      <a:cubicBezTo>
                        <a:pt x="13280" y="6333"/>
                        <a:pt x="14816" y="7277"/>
                        <a:pt x="15296" y="7829"/>
                      </a:cubicBezTo>
                      <a:lnTo>
                        <a:pt x="15296" y="0"/>
                      </a:lnTo>
                      <a:lnTo>
                        <a:pt x="21408" y="0"/>
                      </a:lnTo>
                      <a:lnTo>
                        <a:pt x="21408" y="18652"/>
                      </a:lnTo>
                      <a:close/>
                      <a:moveTo>
                        <a:pt x="10816" y="17593"/>
                      </a:moveTo>
                      <a:cubicBezTo>
                        <a:pt x="13216" y="17593"/>
                        <a:pt x="15392" y="16350"/>
                        <a:pt x="15392" y="13955"/>
                      </a:cubicBezTo>
                      <a:cubicBezTo>
                        <a:pt x="15392" y="11514"/>
                        <a:pt x="13216" y="10339"/>
                        <a:pt x="10816" y="10339"/>
                      </a:cubicBezTo>
                      <a:cubicBezTo>
                        <a:pt x="8416" y="10339"/>
                        <a:pt x="6240" y="11514"/>
                        <a:pt x="6240" y="13955"/>
                      </a:cubicBezTo>
                      <a:cubicBezTo>
                        <a:pt x="6272" y="16350"/>
                        <a:pt x="8416" y="17593"/>
                        <a:pt x="10816" y="175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88"/>
                <p:cNvSpPr/>
                <p:nvPr/>
              </p:nvSpPr>
              <p:spPr>
                <a:xfrm>
                  <a:off x="10187537" y="0"/>
                  <a:ext cx="512676" cy="2125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657" y="0"/>
                      </a:moveTo>
                      <a:cubicBezTo>
                        <a:pt x="16747" y="0"/>
                        <a:pt x="21600" y="1171"/>
                        <a:pt x="21600" y="2617"/>
                      </a:cubicBezTo>
                      <a:cubicBezTo>
                        <a:pt x="21600" y="4063"/>
                        <a:pt x="16747" y="5234"/>
                        <a:pt x="10657" y="5234"/>
                      </a:cubicBezTo>
                      <a:cubicBezTo>
                        <a:pt x="4853" y="5234"/>
                        <a:pt x="0" y="4063"/>
                        <a:pt x="0" y="2617"/>
                      </a:cubicBezTo>
                      <a:cubicBezTo>
                        <a:pt x="0" y="1171"/>
                        <a:pt x="4853" y="0"/>
                        <a:pt x="10657" y="0"/>
                      </a:cubicBezTo>
                      <a:close/>
                      <a:moveTo>
                        <a:pt x="1522" y="21600"/>
                      </a:moveTo>
                      <a:lnTo>
                        <a:pt x="1522" y="7047"/>
                      </a:lnTo>
                      <a:lnTo>
                        <a:pt x="19982" y="7047"/>
                      </a:lnTo>
                      <a:lnTo>
                        <a:pt x="19982" y="21600"/>
                      </a:lnTo>
                      <a:lnTo>
                        <a:pt x="1522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88"/>
                <p:cNvSpPr/>
                <p:nvPr/>
              </p:nvSpPr>
              <p:spPr>
                <a:xfrm>
                  <a:off x="10813105" y="650410"/>
                  <a:ext cx="1522152" cy="1519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21600" y="10784"/>
                      </a:moveTo>
                      <a:cubicBezTo>
                        <a:pt x="21600" y="17075"/>
                        <a:pt x="16889" y="21600"/>
                        <a:pt x="10800" y="21600"/>
                      </a:cubicBezTo>
                      <a:cubicBezTo>
                        <a:pt x="4743" y="21600"/>
                        <a:pt x="0" y="17107"/>
                        <a:pt x="0" y="10784"/>
                      </a:cubicBezTo>
                      <a:cubicBezTo>
                        <a:pt x="0" y="4461"/>
                        <a:pt x="4743" y="0"/>
                        <a:pt x="10800" y="0"/>
                      </a:cubicBezTo>
                      <a:cubicBezTo>
                        <a:pt x="16921" y="0"/>
                        <a:pt x="21600" y="4461"/>
                        <a:pt x="21600" y="10784"/>
                      </a:cubicBezTo>
                      <a:close/>
                      <a:moveTo>
                        <a:pt x="15383" y="10784"/>
                      </a:moveTo>
                      <a:cubicBezTo>
                        <a:pt x="15383" y="7350"/>
                        <a:pt x="13172" y="5745"/>
                        <a:pt x="10800" y="5745"/>
                      </a:cubicBezTo>
                      <a:cubicBezTo>
                        <a:pt x="8461" y="5745"/>
                        <a:pt x="6217" y="7350"/>
                        <a:pt x="6217" y="10784"/>
                      </a:cubicBezTo>
                      <a:cubicBezTo>
                        <a:pt x="6217" y="14186"/>
                        <a:pt x="8461" y="15855"/>
                        <a:pt x="10800" y="15855"/>
                      </a:cubicBezTo>
                      <a:cubicBezTo>
                        <a:pt x="13172" y="15855"/>
                        <a:pt x="15383" y="14218"/>
                        <a:pt x="15383" y="107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7150" tIns="17150" rIns="17150" bIns="1715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730" name="Google Shape;1730;p288"/>
              <p:cNvSpPr/>
              <p:nvPr/>
            </p:nvSpPr>
            <p:spPr>
              <a:xfrm>
                <a:off x="12578969" y="1001211"/>
                <a:ext cx="947908" cy="870976"/>
              </a:xfrm>
              <a:custGeom>
                <a:avLst/>
                <a:gdLst/>
                <a:ahLst/>
                <a:cxnLst/>
                <a:rect l="l" t="t" r="r" b="b"/>
                <a:pathLst>
                  <a:path w="17502" h="19194" extrusionOk="0">
                    <a:moveTo>
                      <a:pt x="1171" y="1924"/>
                    </a:moveTo>
                    <a:cubicBezTo>
                      <a:pt x="4715" y="-2406"/>
                      <a:pt x="8760" y="1924"/>
                      <a:pt x="8760" y="1924"/>
                    </a:cubicBezTo>
                    <a:cubicBezTo>
                      <a:pt x="8760" y="1924"/>
                      <a:pt x="12805" y="-2406"/>
                      <a:pt x="16349" y="1924"/>
                    </a:cubicBezTo>
                    <a:cubicBezTo>
                      <a:pt x="16349" y="1924"/>
                      <a:pt x="19560" y="5657"/>
                      <a:pt x="15265" y="10982"/>
                    </a:cubicBezTo>
                    <a:lnTo>
                      <a:pt x="9719" y="18696"/>
                    </a:lnTo>
                    <a:cubicBezTo>
                      <a:pt x="9552" y="18895"/>
                      <a:pt x="9344" y="19045"/>
                      <a:pt x="9135" y="19144"/>
                    </a:cubicBezTo>
                    <a:cubicBezTo>
                      <a:pt x="9010" y="19194"/>
                      <a:pt x="8885" y="19194"/>
                      <a:pt x="8718" y="19194"/>
                    </a:cubicBezTo>
                    <a:cubicBezTo>
                      <a:pt x="8718" y="19194"/>
                      <a:pt x="8718" y="19194"/>
                      <a:pt x="8718" y="19194"/>
                    </a:cubicBezTo>
                    <a:cubicBezTo>
                      <a:pt x="8718" y="19194"/>
                      <a:pt x="8718" y="19194"/>
                      <a:pt x="8718" y="19194"/>
                    </a:cubicBezTo>
                    <a:cubicBezTo>
                      <a:pt x="8593" y="19194"/>
                      <a:pt x="8426" y="19194"/>
                      <a:pt x="8301" y="19144"/>
                    </a:cubicBezTo>
                    <a:cubicBezTo>
                      <a:pt x="8093" y="19094"/>
                      <a:pt x="7843" y="18945"/>
                      <a:pt x="7718" y="18696"/>
                    </a:cubicBezTo>
                    <a:lnTo>
                      <a:pt x="2172" y="10982"/>
                    </a:lnTo>
                    <a:cubicBezTo>
                      <a:pt x="-2040" y="5706"/>
                      <a:pt x="1171" y="1924"/>
                      <a:pt x="1171" y="19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31" name="Google Shape;1731;p288"/>
            <p:cNvGrpSpPr/>
            <p:nvPr/>
          </p:nvGrpSpPr>
          <p:grpSpPr>
            <a:xfrm>
              <a:off x="92593" y="4365441"/>
              <a:ext cx="3109783" cy="334260"/>
              <a:chOff x="0" y="0"/>
              <a:chExt cx="3109783" cy="334260"/>
            </a:xfrm>
          </p:grpSpPr>
          <p:sp>
            <p:nvSpPr>
              <p:cNvPr id="1732" name="Google Shape;1732;p288"/>
              <p:cNvSpPr/>
              <p:nvPr/>
            </p:nvSpPr>
            <p:spPr>
              <a:xfrm>
                <a:off x="0" y="0"/>
                <a:ext cx="316170" cy="3342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086"/>
                      <a:pt x="5554" y="0"/>
                      <a:pt x="11417" y="0"/>
                    </a:cubicBezTo>
                    <a:cubicBezTo>
                      <a:pt x="17126" y="0"/>
                      <a:pt x="20674" y="3065"/>
                      <a:pt x="21600" y="6714"/>
                    </a:cubicBezTo>
                    <a:lnTo>
                      <a:pt x="17897" y="7881"/>
                    </a:lnTo>
                    <a:cubicBezTo>
                      <a:pt x="17280" y="5400"/>
                      <a:pt x="15120" y="3357"/>
                      <a:pt x="11263" y="3357"/>
                    </a:cubicBezTo>
                    <a:cubicBezTo>
                      <a:pt x="7560" y="3357"/>
                      <a:pt x="3703" y="5838"/>
                      <a:pt x="3703" y="10800"/>
                    </a:cubicBezTo>
                    <a:cubicBezTo>
                      <a:pt x="3703" y="15616"/>
                      <a:pt x="7406" y="18243"/>
                      <a:pt x="11263" y="18243"/>
                    </a:cubicBezTo>
                    <a:cubicBezTo>
                      <a:pt x="15120" y="18243"/>
                      <a:pt x="17280" y="16054"/>
                      <a:pt x="18052" y="13719"/>
                    </a:cubicBezTo>
                    <a:lnTo>
                      <a:pt x="21600" y="14740"/>
                    </a:lnTo>
                    <a:cubicBezTo>
                      <a:pt x="20520" y="18243"/>
                      <a:pt x="17126" y="21600"/>
                      <a:pt x="11263" y="21600"/>
                    </a:cubicBezTo>
                    <a:cubicBezTo>
                      <a:pt x="5400" y="21454"/>
                      <a:pt x="0" y="17514"/>
                      <a:pt x="0" y="108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3" name="Google Shape;1733;p288"/>
              <p:cNvSpPr/>
              <p:nvPr/>
            </p:nvSpPr>
            <p:spPr>
              <a:xfrm>
                <a:off x="422313" y="4516"/>
                <a:ext cx="232632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9018" y="13082"/>
                    </a:moveTo>
                    <a:lnTo>
                      <a:pt x="5243" y="13082"/>
                    </a:lnTo>
                    <a:lnTo>
                      <a:pt x="5243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11954" y="0"/>
                    </a:lnTo>
                    <a:cubicBezTo>
                      <a:pt x="18035" y="0"/>
                      <a:pt x="21600" y="2890"/>
                      <a:pt x="21600" y="6541"/>
                    </a:cubicBezTo>
                    <a:cubicBezTo>
                      <a:pt x="21600" y="9583"/>
                      <a:pt x="18874" y="12017"/>
                      <a:pt x="14680" y="12625"/>
                    </a:cubicBezTo>
                    <a:lnTo>
                      <a:pt x="21600" y="21448"/>
                    </a:lnTo>
                    <a:lnTo>
                      <a:pt x="15728" y="21448"/>
                    </a:lnTo>
                    <a:lnTo>
                      <a:pt x="9018" y="13082"/>
                    </a:lnTo>
                    <a:close/>
                    <a:moveTo>
                      <a:pt x="10905" y="9887"/>
                    </a:moveTo>
                    <a:cubicBezTo>
                      <a:pt x="14051" y="9887"/>
                      <a:pt x="16148" y="8518"/>
                      <a:pt x="16148" y="6541"/>
                    </a:cubicBezTo>
                    <a:cubicBezTo>
                      <a:pt x="16148" y="4563"/>
                      <a:pt x="14051" y="3194"/>
                      <a:pt x="10905" y="3194"/>
                    </a:cubicBezTo>
                    <a:lnTo>
                      <a:pt x="5243" y="3194"/>
                    </a:lnTo>
                    <a:lnTo>
                      <a:pt x="5243" y="9735"/>
                    </a:lnTo>
                    <a:lnTo>
                      <a:pt x="10905" y="973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4" name="Google Shape;1734;p288"/>
              <p:cNvSpPr/>
              <p:nvPr/>
            </p:nvSpPr>
            <p:spPr>
              <a:xfrm>
                <a:off x="765589" y="4516"/>
                <a:ext cx="205524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346"/>
                    </a:lnTo>
                    <a:lnTo>
                      <a:pt x="5934" y="3346"/>
                    </a:lnTo>
                    <a:lnTo>
                      <a:pt x="5934" y="9127"/>
                    </a:lnTo>
                    <a:lnTo>
                      <a:pt x="20176" y="9127"/>
                    </a:lnTo>
                    <a:lnTo>
                      <a:pt x="20176" y="12473"/>
                    </a:lnTo>
                    <a:lnTo>
                      <a:pt x="5934" y="12473"/>
                    </a:lnTo>
                    <a:lnTo>
                      <a:pt x="5934" y="18254"/>
                    </a:lnTo>
                    <a:lnTo>
                      <a:pt x="21600" y="18254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288"/>
              <p:cNvSpPr/>
              <p:nvPr/>
            </p:nvSpPr>
            <p:spPr>
              <a:xfrm>
                <a:off x="1050143" y="6776"/>
                <a:ext cx="322974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5407" y="16124"/>
                    </a:moveTo>
                    <a:lnTo>
                      <a:pt x="6042" y="16124"/>
                    </a:lnTo>
                    <a:lnTo>
                      <a:pt x="3927" y="21600"/>
                    </a:lnTo>
                    <a:lnTo>
                      <a:pt x="0" y="21600"/>
                    </a:lnTo>
                    <a:lnTo>
                      <a:pt x="8610" y="0"/>
                    </a:lnTo>
                    <a:lnTo>
                      <a:pt x="12990" y="0"/>
                    </a:lnTo>
                    <a:lnTo>
                      <a:pt x="21600" y="21600"/>
                    </a:lnTo>
                    <a:lnTo>
                      <a:pt x="17522" y="21600"/>
                    </a:lnTo>
                    <a:lnTo>
                      <a:pt x="15407" y="16124"/>
                    </a:lnTo>
                    <a:close/>
                    <a:moveTo>
                      <a:pt x="7250" y="12777"/>
                    </a:moveTo>
                    <a:lnTo>
                      <a:pt x="14048" y="12777"/>
                    </a:lnTo>
                    <a:lnTo>
                      <a:pt x="10725" y="3955"/>
                    </a:lnTo>
                    <a:lnTo>
                      <a:pt x="7250" y="1277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288"/>
              <p:cNvSpPr/>
              <p:nvPr/>
            </p:nvSpPr>
            <p:spPr>
              <a:xfrm>
                <a:off x="1402450" y="4516"/>
                <a:ext cx="273240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3031" y="3499"/>
                    </a:moveTo>
                    <a:lnTo>
                      <a:pt x="13031" y="21600"/>
                    </a:lnTo>
                    <a:lnTo>
                      <a:pt x="8569" y="21600"/>
                    </a:lnTo>
                    <a:lnTo>
                      <a:pt x="8569" y="3499"/>
                    </a:lnTo>
                    <a:lnTo>
                      <a:pt x="0" y="3499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499"/>
                    </a:lnTo>
                    <a:lnTo>
                      <a:pt x="13031" y="349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288"/>
              <p:cNvSpPr/>
              <p:nvPr/>
            </p:nvSpPr>
            <p:spPr>
              <a:xfrm>
                <a:off x="1772823" y="4516"/>
                <a:ext cx="56400" cy="3207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288"/>
              <p:cNvSpPr/>
              <p:nvPr/>
            </p:nvSpPr>
            <p:spPr>
              <a:xfrm>
                <a:off x="1924135" y="6776"/>
                <a:ext cx="307152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7471" y="0"/>
                    </a:moveTo>
                    <a:lnTo>
                      <a:pt x="21600" y="0"/>
                    </a:lnTo>
                    <a:lnTo>
                      <a:pt x="12706" y="21600"/>
                    </a:lnTo>
                    <a:lnTo>
                      <a:pt x="8735" y="21600"/>
                    </a:lnTo>
                    <a:lnTo>
                      <a:pt x="0" y="0"/>
                    </a:lnTo>
                    <a:lnTo>
                      <a:pt x="4288" y="0"/>
                    </a:lnTo>
                    <a:lnTo>
                      <a:pt x="10800" y="16732"/>
                    </a:lnTo>
                    <a:lnTo>
                      <a:pt x="174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288"/>
              <p:cNvSpPr/>
              <p:nvPr/>
            </p:nvSpPr>
            <p:spPr>
              <a:xfrm>
                <a:off x="2328385" y="4516"/>
                <a:ext cx="56400" cy="3207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288"/>
              <p:cNvSpPr/>
              <p:nvPr/>
            </p:nvSpPr>
            <p:spPr>
              <a:xfrm>
                <a:off x="2481955" y="4516"/>
                <a:ext cx="273240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3032" y="3499"/>
                    </a:moveTo>
                    <a:lnTo>
                      <a:pt x="13032" y="21600"/>
                    </a:lnTo>
                    <a:lnTo>
                      <a:pt x="8569" y="21600"/>
                    </a:lnTo>
                    <a:lnTo>
                      <a:pt x="8569" y="3499"/>
                    </a:lnTo>
                    <a:lnTo>
                      <a:pt x="0" y="3499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499"/>
                    </a:lnTo>
                    <a:lnTo>
                      <a:pt x="13032" y="349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288"/>
              <p:cNvSpPr/>
              <p:nvPr/>
            </p:nvSpPr>
            <p:spPr>
              <a:xfrm>
                <a:off x="2818453" y="6776"/>
                <a:ext cx="291330" cy="32070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5023" y="0"/>
                    </a:lnTo>
                    <a:lnTo>
                      <a:pt x="10884" y="8975"/>
                    </a:lnTo>
                    <a:lnTo>
                      <a:pt x="16912" y="0"/>
                    </a:lnTo>
                    <a:lnTo>
                      <a:pt x="21600" y="0"/>
                    </a:lnTo>
                    <a:lnTo>
                      <a:pt x="12893" y="12473"/>
                    </a:lnTo>
                    <a:lnTo>
                      <a:pt x="12893" y="21600"/>
                    </a:lnTo>
                    <a:lnTo>
                      <a:pt x="8707" y="21600"/>
                    </a:lnTo>
                    <a:lnTo>
                      <a:pt x="8707" y="124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7150" tIns="17150" rIns="17150" bIns="171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42" name="Google Shape;1742;p288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054903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 Divider">
  <p:cSld name="CR Divider">
    <p:bg>
      <p:bgPr>
        <a:solidFill>
          <a:srgbClr val="000000"/>
        </a:solidFill>
        <a:effectLst/>
      </p:bgPr>
    </p:bg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p289"/>
          <p:cNvSpPr txBox="1">
            <a:spLocks noGrp="1"/>
          </p:cNvSpPr>
          <p:nvPr>
            <p:ph type="title"/>
          </p:nvPr>
        </p:nvSpPr>
        <p:spPr>
          <a:xfrm>
            <a:off x="762000" y="975453"/>
            <a:ext cx="7641000" cy="3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Font typeface="Arial"/>
              <a:buNone/>
              <a:defRPr sz="5600">
                <a:solidFill>
                  <a:schemeClr val="accent3"/>
                </a:solidFill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45" name="Google Shape;1745;p289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99671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 Simple text">
  <p:cSld name="CR Simple text">
    <p:bg>
      <p:bgPr>
        <a:solidFill>
          <a:schemeClr val="accent3"/>
        </a:solidFill>
        <a:effectLst/>
      </p:bgPr>
    </p:bg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290"/>
          <p:cNvSpPr txBox="1">
            <a:spLocks noGrp="1"/>
          </p:cNvSpPr>
          <p:nvPr>
            <p:ph type="title"/>
          </p:nvPr>
        </p:nvSpPr>
        <p:spPr>
          <a:xfrm>
            <a:off x="762000" y="975989"/>
            <a:ext cx="5715000" cy="31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grpSp>
        <p:nvGrpSpPr>
          <p:cNvPr id="1748" name="Google Shape;1748;p290"/>
          <p:cNvGrpSpPr/>
          <p:nvPr/>
        </p:nvGrpSpPr>
        <p:grpSpPr>
          <a:xfrm>
            <a:off x="6131396" y="765657"/>
            <a:ext cx="6693825" cy="3612184"/>
            <a:chOff x="0" y="0"/>
            <a:chExt cx="17850200" cy="9632491"/>
          </a:xfrm>
        </p:grpSpPr>
        <p:sp>
          <p:nvSpPr>
            <p:cNvPr id="1749" name="Google Shape;1749;p290"/>
            <p:cNvSpPr/>
            <p:nvPr/>
          </p:nvSpPr>
          <p:spPr>
            <a:xfrm>
              <a:off x="0" y="0"/>
              <a:ext cx="6255708" cy="9632491"/>
            </a:xfrm>
            <a:custGeom>
              <a:avLst/>
              <a:gdLst/>
              <a:ahLst/>
              <a:cxnLst/>
              <a:rect l="l" t="t" r="r" b="b"/>
              <a:pathLst>
                <a:path w="21449" h="21312" extrusionOk="0">
                  <a:moveTo>
                    <a:pt x="21229" y="10395"/>
                  </a:moveTo>
                  <a:cubicBezTo>
                    <a:pt x="15449" y="8935"/>
                    <a:pt x="17117" y="2382"/>
                    <a:pt x="12774" y="431"/>
                  </a:cubicBezTo>
                  <a:cubicBezTo>
                    <a:pt x="11502" y="-144"/>
                    <a:pt x="9966" y="-144"/>
                    <a:pt x="8695" y="431"/>
                  </a:cubicBezTo>
                  <a:cubicBezTo>
                    <a:pt x="4352" y="2382"/>
                    <a:pt x="6003" y="8946"/>
                    <a:pt x="223" y="10395"/>
                  </a:cubicBezTo>
                  <a:cubicBezTo>
                    <a:pt x="-74" y="10470"/>
                    <a:pt x="-74" y="10842"/>
                    <a:pt x="223" y="10917"/>
                  </a:cubicBezTo>
                  <a:cubicBezTo>
                    <a:pt x="6003" y="12377"/>
                    <a:pt x="4335" y="18930"/>
                    <a:pt x="8678" y="20881"/>
                  </a:cubicBezTo>
                  <a:cubicBezTo>
                    <a:pt x="9950" y="21456"/>
                    <a:pt x="11486" y="21456"/>
                    <a:pt x="12757" y="20881"/>
                  </a:cubicBezTo>
                  <a:cubicBezTo>
                    <a:pt x="17100" y="18930"/>
                    <a:pt x="15432" y="12377"/>
                    <a:pt x="21212" y="10917"/>
                  </a:cubicBezTo>
                  <a:cubicBezTo>
                    <a:pt x="21526" y="10853"/>
                    <a:pt x="21526" y="10470"/>
                    <a:pt x="21229" y="10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290"/>
            <p:cNvSpPr/>
            <p:nvPr/>
          </p:nvSpPr>
          <p:spPr>
            <a:xfrm>
              <a:off x="5803580" y="0"/>
              <a:ext cx="6251465" cy="9632491"/>
            </a:xfrm>
            <a:custGeom>
              <a:avLst/>
              <a:gdLst/>
              <a:ahLst/>
              <a:cxnLst/>
              <a:rect l="l" t="t" r="r" b="b"/>
              <a:pathLst>
                <a:path w="21451" h="21312" extrusionOk="0">
                  <a:moveTo>
                    <a:pt x="21229" y="10395"/>
                  </a:moveTo>
                  <a:cubicBezTo>
                    <a:pt x="15444" y="8935"/>
                    <a:pt x="17113" y="2382"/>
                    <a:pt x="12767" y="431"/>
                  </a:cubicBezTo>
                  <a:cubicBezTo>
                    <a:pt x="11494" y="-144"/>
                    <a:pt x="9958" y="-144"/>
                    <a:pt x="8685" y="431"/>
                  </a:cubicBezTo>
                  <a:cubicBezTo>
                    <a:pt x="4339" y="2382"/>
                    <a:pt x="6008" y="8935"/>
                    <a:pt x="223" y="10395"/>
                  </a:cubicBezTo>
                  <a:cubicBezTo>
                    <a:pt x="-74" y="10470"/>
                    <a:pt x="-74" y="10842"/>
                    <a:pt x="223" y="10917"/>
                  </a:cubicBezTo>
                  <a:cubicBezTo>
                    <a:pt x="6008" y="12377"/>
                    <a:pt x="4339" y="18930"/>
                    <a:pt x="8685" y="20881"/>
                  </a:cubicBezTo>
                  <a:cubicBezTo>
                    <a:pt x="9958" y="21456"/>
                    <a:pt x="11494" y="21456"/>
                    <a:pt x="12767" y="20881"/>
                  </a:cubicBezTo>
                  <a:cubicBezTo>
                    <a:pt x="17113" y="18930"/>
                    <a:pt x="15444" y="12377"/>
                    <a:pt x="21229" y="10917"/>
                  </a:cubicBezTo>
                  <a:cubicBezTo>
                    <a:pt x="21526" y="10853"/>
                    <a:pt x="21526" y="10470"/>
                    <a:pt x="21229" y="10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290"/>
            <p:cNvSpPr/>
            <p:nvPr/>
          </p:nvSpPr>
          <p:spPr>
            <a:xfrm>
              <a:off x="11602343" y="0"/>
              <a:ext cx="6247857" cy="9632491"/>
            </a:xfrm>
            <a:custGeom>
              <a:avLst/>
              <a:gdLst/>
              <a:ahLst/>
              <a:cxnLst/>
              <a:rect l="l" t="t" r="r" b="b"/>
              <a:pathLst>
                <a:path w="21455" h="21312" extrusionOk="0">
                  <a:moveTo>
                    <a:pt x="21245" y="10395"/>
                  </a:moveTo>
                  <a:cubicBezTo>
                    <a:pt x="15456" y="8935"/>
                    <a:pt x="17127" y="2382"/>
                    <a:pt x="12777" y="431"/>
                  </a:cubicBezTo>
                  <a:cubicBezTo>
                    <a:pt x="11503" y="-144"/>
                    <a:pt x="9965" y="-144"/>
                    <a:pt x="8692" y="431"/>
                  </a:cubicBezTo>
                  <a:cubicBezTo>
                    <a:pt x="4342" y="2382"/>
                    <a:pt x="6012" y="8935"/>
                    <a:pt x="224" y="10395"/>
                  </a:cubicBezTo>
                  <a:cubicBezTo>
                    <a:pt x="-74" y="10470"/>
                    <a:pt x="-74" y="10842"/>
                    <a:pt x="224" y="10917"/>
                  </a:cubicBezTo>
                  <a:cubicBezTo>
                    <a:pt x="6012" y="12377"/>
                    <a:pt x="4342" y="18930"/>
                    <a:pt x="8692" y="20881"/>
                  </a:cubicBezTo>
                  <a:cubicBezTo>
                    <a:pt x="9965" y="21456"/>
                    <a:pt x="11503" y="21456"/>
                    <a:pt x="12777" y="20881"/>
                  </a:cubicBezTo>
                  <a:cubicBezTo>
                    <a:pt x="17127" y="18930"/>
                    <a:pt x="15456" y="12377"/>
                    <a:pt x="21245" y="10917"/>
                  </a:cubicBezTo>
                  <a:cubicBezTo>
                    <a:pt x="21526" y="10853"/>
                    <a:pt x="21526" y="10470"/>
                    <a:pt x="21245" y="10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7150" tIns="17150" rIns="1715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52" name="Google Shape;1752;p290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1125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left picture + 2 grid border PINK">
  <p:cSld name="13 grid left picture + 2 grid border PINK">
    <p:bg>
      <p:bgPr>
        <a:solidFill>
          <a:schemeClr val="accen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97"/>
          <p:cNvSpPr/>
          <p:nvPr/>
        </p:nvSpPr>
        <p:spPr>
          <a:xfrm>
            <a:off x="0" y="-1"/>
            <a:ext cx="25908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8" name="Google Shape;448;p97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 Simple text 02">
  <p:cSld name="1_CR Simple text 02">
    <p:bg>
      <p:bgPr>
        <a:solidFill>
          <a:srgbClr val="FFFFFF"/>
        </a:solidFill>
        <a:effectLst/>
      </p:bgPr>
    </p:bg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p291"/>
          <p:cNvSpPr txBox="1">
            <a:spLocks noGrp="1"/>
          </p:cNvSpPr>
          <p:nvPr>
            <p:ph type="body" idx="1"/>
          </p:nvPr>
        </p:nvSpPr>
        <p:spPr>
          <a:xfrm>
            <a:off x="762000" y="2066925"/>
            <a:ext cx="76200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Font typeface="Arial"/>
              <a:buNone/>
              <a:defRPr sz="5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55" name="Google Shape;1755;p291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853219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 Point highlight">
  <p:cSld name="1_CR Point highlight">
    <p:bg>
      <p:bgPr>
        <a:solidFill>
          <a:schemeClr val="accent3"/>
        </a:solidFill>
        <a:effectLst/>
      </p:bgPr>
    </p:bg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292"/>
          <p:cNvSpPr txBox="1">
            <a:spLocks noGrp="1"/>
          </p:cNvSpPr>
          <p:nvPr>
            <p:ph type="title"/>
          </p:nvPr>
        </p:nvSpPr>
        <p:spPr>
          <a:xfrm>
            <a:off x="571500" y="381000"/>
            <a:ext cx="80010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58" name="Google Shape;1758;p292"/>
          <p:cNvSpPr txBox="1">
            <a:spLocks noGrp="1"/>
          </p:cNvSpPr>
          <p:nvPr>
            <p:ph type="body" idx="1"/>
          </p:nvPr>
        </p:nvSpPr>
        <p:spPr>
          <a:xfrm>
            <a:off x="571500" y="1739599"/>
            <a:ext cx="2524200" cy="2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59" name="Google Shape;1759;p292"/>
          <p:cNvSpPr txBox="1">
            <a:spLocks noGrp="1"/>
          </p:cNvSpPr>
          <p:nvPr>
            <p:ph type="body" idx="2"/>
          </p:nvPr>
        </p:nvSpPr>
        <p:spPr>
          <a:xfrm>
            <a:off x="3309938" y="1739599"/>
            <a:ext cx="2524200" cy="2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60" name="Google Shape;1760;p292"/>
          <p:cNvSpPr txBox="1">
            <a:spLocks noGrp="1"/>
          </p:cNvSpPr>
          <p:nvPr>
            <p:ph type="body" idx="3"/>
          </p:nvPr>
        </p:nvSpPr>
        <p:spPr>
          <a:xfrm>
            <a:off x="5990757" y="1739599"/>
            <a:ext cx="2524200" cy="2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61" name="Google Shape;1761;p292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10198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 Big stat">
  <p:cSld name="1_CR Big stat">
    <p:bg>
      <p:bgPr>
        <a:solidFill>
          <a:srgbClr val="FFFFFF"/>
        </a:solidFill>
        <a:effectLst/>
      </p:bgPr>
    </p:bg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293"/>
          <p:cNvSpPr txBox="1">
            <a:spLocks noGrp="1"/>
          </p:cNvSpPr>
          <p:nvPr>
            <p:ph type="body" idx="1"/>
          </p:nvPr>
        </p:nvSpPr>
        <p:spPr>
          <a:xfrm>
            <a:off x="571500" y="4760192"/>
            <a:ext cx="80010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Arial"/>
              <a:buNone/>
              <a:defRPr sz="8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64" name="Google Shape;1764;p293"/>
          <p:cNvSpPr txBox="1">
            <a:spLocks noGrp="1"/>
          </p:cNvSpPr>
          <p:nvPr>
            <p:ph type="body" idx="2"/>
          </p:nvPr>
        </p:nvSpPr>
        <p:spPr>
          <a:xfrm>
            <a:off x="571500" y="2953117"/>
            <a:ext cx="8001000" cy="14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500"/>
              <a:buFont typeface="Arial"/>
              <a:buNone/>
              <a:defRPr sz="45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65" name="Google Shape;1765;p293"/>
          <p:cNvSpPr txBox="1">
            <a:spLocks noGrp="1"/>
          </p:cNvSpPr>
          <p:nvPr>
            <p:ph type="body" idx="3"/>
          </p:nvPr>
        </p:nvSpPr>
        <p:spPr>
          <a:xfrm>
            <a:off x="571500" y="190722"/>
            <a:ext cx="8001000" cy="3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66" name="Google Shape;1766;p293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837990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 2 column stats">
  <p:cSld name="CR 2 column stats">
    <p:bg>
      <p:bgPr>
        <a:solidFill>
          <a:srgbClr val="FFFFFF"/>
        </a:solidFill>
        <a:effectLst/>
      </p:bgPr>
    </p:bg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294"/>
          <p:cNvSpPr txBox="1">
            <a:spLocks noGrp="1"/>
          </p:cNvSpPr>
          <p:nvPr>
            <p:ph type="title"/>
          </p:nvPr>
        </p:nvSpPr>
        <p:spPr>
          <a:xfrm>
            <a:off x="571500" y="381000"/>
            <a:ext cx="80010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294"/>
          <p:cNvSpPr txBox="1">
            <a:spLocks noGrp="1"/>
          </p:cNvSpPr>
          <p:nvPr>
            <p:ph type="body" idx="1"/>
          </p:nvPr>
        </p:nvSpPr>
        <p:spPr>
          <a:xfrm>
            <a:off x="571500" y="4760192"/>
            <a:ext cx="80010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Arial"/>
              <a:buNone/>
              <a:defRPr sz="8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70" name="Google Shape;1770;p294"/>
          <p:cNvSpPr txBox="1">
            <a:spLocks noGrp="1"/>
          </p:cNvSpPr>
          <p:nvPr>
            <p:ph type="body" idx="2"/>
          </p:nvPr>
        </p:nvSpPr>
        <p:spPr>
          <a:xfrm>
            <a:off x="571500" y="1518285"/>
            <a:ext cx="33336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71" name="Google Shape;1771;p294"/>
          <p:cNvSpPr txBox="1">
            <a:spLocks noGrp="1"/>
          </p:cNvSpPr>
          <p:nvPr>
            <p:ph type="body" idx="3"/>
          </p:nvPr>
        </p:nvSpPr>
        <p:spPr>
          <a:xfrm>
            <a:off x="4762500" y="1518285"/>
            <a:ext cx="3333600" cy="28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72" name="Google Shape;1772;p294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818717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 2 row stats">
  <p:cSld name="CR 2 row stats">
    <p:bg>
      <p:bgPr>
        <a:solidFill>
          <a:srgbClr val="FFFFFF"/>
        </a:solidFill>
        <a:effectLst/>
      </p:bgPr>
    </p:bg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p295"/>
          <p:cNvSpPr txBox="1">
            <a:spLocks noGrp="1"/>
          </p:cNvSpPr>
          <p:nvPr>
            <p:ph type="title"/>
          </p:nvPr>
        </p:nvSpPr>
        <p:spPr>
          <a:xfrm>
            <a:off x="571500" y="381000"/>
            <a:ext cx="80010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75" name="Google Shape;1775;p295"/>
          <p:cNvSpPr txBox="1">
            <a:spLocks noGrp="1"/>
          </p:cNvSpPr>
          <p:nvPr>
            <p:ph type="body" idx="1"/>
          </p:nvPr>
        </p:nvSpPr>
        <p:spPr>
          <a:xfrm>
            <a:off x="571500" y="4760192"/>
            <a:ext cx="80010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800"/>
              <a:buFont typeface="Arial"/>
              <a:buNone/>
              <a:defRPr sz="800">
                <a:solidFill>
                  <a:srgbClr val="B4B4B4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76" name="Google Shape;1776;p295"/>
          <p:cNvSpPr txBox="1">
            <a:spLocks noGrp="1"/>
          </p:cNvSpPr>
          <p:nvPr>
            <p:ph type="body" idx="2"/>
          </p:nvPr>
        </p:nvSpPr>
        <p:spPr>
          <a:xfrm>
            <a:off x="571500" y="1184333"/>
            <a:ext cx="3528900" cy="1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77" name="Google Shape;1777;p295"/>
          <p:cNvSpPr txBox="1">
            <a:spLocks noGrp="1"/>
          </p:cNvSpPr>
          <p:nvPr>
            <p:ph type="body" idx="3"/>
          </p:nvPr>
        </p:nvSpPr>
        <p:spPr>
          <a:xfrm>
            <a:off x="571500" y="2944210"/>
            <a:ext cx="3528900" cy="1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78" name="Google Shape;1778;p295"/>
          <p:cNvSpPr txBox="1">
            <a:spLocks noGrp="1"/>
          </p:cNvSpPr>
          <p:nvPr>
            <p:ph type="body" idx="4"/>
          </p:nvPr>
        </p:nvSpPr>
        <p:spPr>
          <a:xfrm>
            <a:off x="3050196" y="1498658"/>
            <a:ext cx="4459800" cy="10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Arial"/>
              <a:buNone/>
              <a:defRPr sz="23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79" name="Google Shape;1779;p295"/>
          <p:cNvSpPr txBox="1">
            <a:spLocks noGrp="1"/>
          </p:cNvSpPr>
          <p:nvPr>
            <p:ph type="body" idx="5"/>
          </p:nvPr>
        </p:nvSpPr>
        <p:spPr>
          <a:xfrm>
            <a:off x="3050196" y="3258535"/>
            <a:ext cx="4664400" cy="10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Arial"/>
              <a:buNone/>
              <a:defRPr sz="23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80" name="Google Shape;1780;p295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128766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 End slide">
  <p:cSld name="CR End slide">
    <p:bg>
      <p:bgPr>
        <a:solidFill>
          <a:srgbClr val="000000"/>
        </a:solidFill>
        <a:effectLst/>
      </p:bgPr>
    </p:bg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296"/>
          <p:cNvSpPr/>
          <p:nvPr/>
        </p:nvSpPr>
        <p:spPr>
          <a:xfrm>
            <a:off x="4333877" y="2352953"/>
            <a:ext cx="476229" cy="437623"/>
          </a:xfrm>
          <a:custGeom>
            <a:avLst/>
            <a:gdLst/>
            <a:ahLst/>
            <a:cxnLst/>
            <a:rect l="l" t="t" r="r" b="b"/>
            <a:pathLst>
              <a:path w="17502" h="19194" extrusionOk="0">
                <a:moveTo>
                  <a:pt x="1171" y="1924"/>
                </a:moveTo>
                <a:cubicBezTo>
                  <a:pt x="4715" y="-2406"/>
                  <a:pt x="8760" y="1924"/>
                  <a:pt x="8760" y="1924"/>
                </a:cubicBezTo>
                <a:cubicBezTo>
                  <a:pt x="8760" y="1924"/>
                  <a:pt x="12805" y="-2406"/>
                  <a:pt x="16349" y="1924"/>
                </a:cubicBezTo>
                <a:cubicBezTo>
                  <a:pt x="16349" y="1924"/>
                  <a:pt x="19560" y="5657"/>
                  <a:pt x="15265" y="10982"/>
                </a:cubicBezTo>
                <a:lnTo>
                  <a:pt x="9719" y="18696"/>
                </a:lnTo>
                <a:cubicBezTo>
                  <a:pt x="9552" y="18895"/>
                  <a:pt x="9344" y="19045"/>
                  <a:pt x="9135" y="19144"/>
                </a:cubicBezTo>
                <a:cubicBezTo>
                  <a:pt x="9010" y="19194"/>
                  <a:pt x="8885" y="19194"/>
                  <a:pt x="8718" y="19194"/>
                </a:cubicBezTo>
                <a:cubicBezTo>
                  <a:pt x="8718" y="19194"/>
                  <a:pt x="8718" y="19194"/>
                  <a:pt x="8718" y="19194"/>
                </a:cubicBezTo>
                <a:cubicBezTo>
                  <a:pt x="8718" y="19194"/>
                  <a:pt x="8718" y="19194"/>
                  <a:pt x="8718" y="19194"/>
                </a:cubicBezTo>
                <a:cubicBezTo>
                  <a:pt x="8593" y="19194"/>
                  <a:pt x="8426" y="19194"/>
                  <a:pt x="8301" y="19144"/>
                </a:cubicBezTo>
                <a:cubicBezTo>
                  <a:pt x="8093" y="19094"/>
                  <a:pt x="7843" y="18945"/>
                  <a:pt x="7718" y="18696"/>
                </a:cubicBezTo>
                <a:lnTo>
                  <a:pt x="2172" y="10982"/>
                </a:lnTo>
                <a:cubicBezTo>
                  <a:pt x="-2040" y="5706"/>
                  <a:pt x="1171" y="1924"/>
                  <a:pt x="1171" y="19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0" dist="25400" dir="5400000" rotWithShape="0">
              <a:srgbClr val="000000">
                <a:alpha val="9800"/>
              </a:srgbClr>
            </a:outerShdw>
          </a:effectLst>
        </p:spPr>
        <p:txBody>
          <a:bodyPr spcFirstLastPara="1" wrap="square" lIns="17150" tIns="17150" rIns="1715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3" name="Google Shape;1783;p296"/>
          <p:cNvSpPr txBox="1">
            <a:spLocks noGrp="1"/>
          </p:cNvSpPr>
          <p:nvPr>
            <p:ph type="body" idx="1"/>
          </p:nvPr>
        </p:nvSpPr>
        <p:spPr>
          <a:xfrm>
            <a:off x="762000" y="2066925"/>
            <a:ext cx="3524400" cy="1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600"/>
              <a:buFont typeface="Arial"/>
              <a:buNone/>
              <a:defRPr sz="56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84" name="Google Shape;1784;p296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640328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icture + border">
  <p:cSld name="1_Full picture + border">
    <p:bg>
      <p:bgPr>
        <a:solidFill>
          <a:srgbClr val="FFFFFF"/>
        </a:solidFill>
        <a:effectLst/>
      </p:bgPr>
    </p:bg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297"/>
          <p:cNvSpPr>
            <a:spLocks noGrp="1"/>
          </p:cNvSpPr>
          <p:nvPr>
            <p:ph type="pic" idx="2"/>
          </p:nvPr>
        </p:nvSpPr>
        <p:spPr>
          <a:xfrm>
            <a:off x="190500" y="190500"/>
            <a:ext cx="8763000" cy="4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7" name="Google Shape;1787;p297"/>
          <p:cNvSpPr txBox="1">
            <a:spLocks noGrp="1"/>
          </p:cNvSpPr>
          <p:nvPr>
            <p:ph type="title"/>
          </p:nvPr>
        </p:nvSpPr>
        <p:spPr>
          <a:xfrm>
            <a:off x="571500" y="1104009"/>
            <a:ext cx="8001000" cy="29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97"/>
          <p:cNvSpPr txBox="1">
            <a:spLocks noGrp="1"/>
          </p:cNvSpPr>
          <p:nvPr>
            <p:ph type="body" idx="1"/>
          </p:nvPr>
        </p:nvSpPr>
        <p:spPr>
          <a:xfrm>
            <a:off x="571500" y="4800600"/>
            <a:ext cx="8001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sz="800"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789" name="Google Shape;1789;p297"/>
          <p:cNvSpPr txBox="1">
            <a:spLocks noGrp="1"/>
          </p:cNvSpPr>
          <p:nvPr>
            <p:ph type="sldNum" idx="12"/>
          </p:nvPr>
        </p:nvSpPr>
        <p:spPr>
          <a:xfrm>
            <a:off x="8515350" y="4748451"/>
            <a:ext cx="2469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849683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dcast cover 1">
  <p:cSld name="Podcast cover 1">
    <p:bg>
      <p:bgPr>
        <a:solidFill>
          <a:srgbClr val="FFFFFF"/>
        </a:solidFill>
        <a:effectLst/>
      </p:bgPr>
    </p:bg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298"/>
          <p:cNvSpPr>
            <a:spLocks noGrp="1"/>
          </p:cNvSpPr>
          <p:nvPr>
            <p:ph type="pic" idx="2"/>
          </p:nvPr>
        </p:nvSpPr>
        <p:spPr>
          <a:xfrm>
            <a:off x="2905125" y="904875"/>
            <a:ext cx="3333600" cy="3333600"/>
          </a:xfrm>
          <a:prstGeom prst="rect">
            <a:avLst/>
          </a:prstGeom>
          <a:noFill/>
          <a:ln>
            <a:noFill/>
          </a:ln>
          <a:effectLst>
            <a:outerShdw blurRad="254000" dist="25400" dir="5400000" rotWithShape="0">
              <a:srgbClr val="000000">
                <a:alpha val="9800"/>
              </a:srgbClr>
            </a:outerShdw>
          </a:effectLst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2" name="Google Shape;1792;p298"/>
          <p:cNvSpPr txBox="1">
            <a:spLocks noGrp="1"/>
          </p:cNvSpPr>
          <p:nvPr>
            <p:ph type="sldNum" idx="12"/>
          </p:nvPr>
        </p:nvSpPr>
        <p:spPr>
          <a:xfrm>
            <a:off x="8515350" y="4748451"/>
            <a:ext cx="2469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2285730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dcast cover 2">
  <p:cSld name="Podcast cover 2">
    <p:bg>
      <p:bgPr>
        <a:solidFill>
          <a:srgbClr val="FFFFFF"/>
        </a:solidFill>
        <a:effectLst/>
      </p:bgPr>
    </p:bg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p299"/>
          <p:cNvSpPr>
            <a:spLocks noGrp="1"/>
          </p:cNvSpPr>
          <p:nvPr>
            <p:ph type="pic" idx="2"/>
          </p:nvPr>
        </p:nvSpPr>
        <p:spPr>
          <a:xfrm>
            <a:off x="906005" y="904875"/>
            <a:ext cx="3333600" cy="3333600"/>
          </a:xfrm>
          <a:prstGeom prst="rect">
            <a:avLst/>
          </a:prstGeom>
          <a:noFill/>
          <a:ln>
            <a:noFill/>
          </a:ln>
          <a:effectLst>
            <a:outerShdw blurRad="254000" dist="25400" dir="5400000" rotWithShape="0">
              <a:srgbClr val="000000">
                <a:alpha val="9800"/>
              </a:srgbClr>
            </a:outerShdw>
          </a:effectLst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5" name="Google Shape;1795;p299"/>
          <p:cNvSpPr>
            <a:spLocks noGrp="1"/>
          </p:cNvSpPr>
          <p:nvPr>
            <p:ph type="pic" idx="3"/>
          </p:nvPr>
        </p:nvSpPr>
        <p:spPr>
          <a:xfrm>
            <a:off x="4904245" y="904875"/>
            <a:ext cx="3333600" cy="3333600"/>
          </a:xfrm>
          <a:prstGeom prst="rect">
            <a:avLst/>
          </a:prstGeom>
          <a:noFill/>
          <a:ln>
            <a:noFill/>
          </a:ln>
          <a:effectLst>
            <a:outerShdw blurRad="254000" dist="25400" dir="5400000" rotWithShape="0">
              <a:srgbClr val="000000">
                <a:alpha val="9800"/>
              </a:srgbClr>
            </a:outerShdw>
          </a:effectLst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6" name="Google Shape;1796;p299"/>
          <p:cNvSpPr txBox="1">
            <a:spLocks noGrp="1"/>
          </p:cNvSpPr>
          <p:nvPr>
            <p:ph type="sldNum" idx="12"/>
          </p:nvPr>
        </p:nvSpPr>
        <p:spPr>
          <a:xfrm>
            <a:off x="8515350" y="4748451"/>
            <a:ext cx="2469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885414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dcast cover 3">
  <p:cSld name="Podcast cover 3">
    <p:bg>
      <p:bgPr>
        <a:solidFill>
          <a:srgbClr val="FFFFFF"/>
        </a:solidFill>
        <a:effectLst/>
      </p:bgPr>
    </p:bg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300"/>
          <p:cNvSpPr>
            <a:spLocks noGrp="1"/>
          </p:cNvSpPr>
          <p:nvPr>
            <p:ph type="pic" idx="2"/>
          </p:nvPr>
        </p:nvSpPr>
        <p:spPr>
          <a:xfrm>
            <a:off x="542307" y="1381125"/>
            <a:ext cx="2381400" cy="2381400"/>
          </a:xfrm>
          <a:prstGeom prst="rect">
            <a:avLst/>
          </a:prstGeom>
          <a:noFill/>
          <a:ln>
            <a:noFill/>
          </a:ln>
          <a:effectLst>
            <a:outerShdw blurRad="254000" dist="25400" dir="5400000" rotWithShape="0">
              <a:srgbClr val="000000">
                <a:alpha val="9800"/>
              </a:srgbClr>
            </a:outerShdw>
          </a:effectLst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9" name="Google Shape;1799;p300"/>
          <p:cNvSpPr>
            <a:spLocks noGrp="1"/>
          </p:cNvSpPr>
          <p:nvPr>
            <p:ph type="pic" idx="3"/>
          </p:nvPr>
        </p:nvSpPr>
        <p:spPr>
          <a:xfrm>
            <a:off x="3381375" y="1381125"/>
            <a:ext cx="2381400" cy="2381400"/>
          </a:xfrm>
          <a:prstGeom prst="rect">
            <a:avLst/>
          </a:prstGeom>
          <a:noFill/>
          <a:ln>
            <a:noFill/>
          </a:ln>
          <a:effectLst>
            <a:outerShdw blurRad="254000" dist="25400" dir="5400000" rotWithShape="0">
              <a:srgbClr val="000000">
                <a:alpha val="9800"/>
              </a:srgbClr>
            </a:outerShdw>
          </a:effectLst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0" name="Google Shape;1800;p300"/>
          <p:cNvSpPr>
            <a:spLocks noGrp="1"/>
          </p:cNvSpPr>
          <p:nvPr>
            <p:ph type="pic" idx="4"/>
          </p:nvPr>
        </p:nvSpPr>
        <p:spPr>
          <a:xfrm>
            <a:off x="6220443" y="1381125"/>
            <a:ext cx="2381400" cy="2381400"/>
          </a:xfrm>
          <a:prstGeom prst="rect">
            <a:avLst/>
          </a:prstGeom>
          <a:noFill/>
          <a:ln>
            <a:noFill/>
          </a:ln>
          <a:effectLst>
            <a:outerShdw blurRad="254000" dist="25400" dir="5400000" rotWithShape="0">
              <a:srgbClr val="000000">
                <a:alpha val="9800"/>
              </a:srgbClr>
            </a:outerShdw>
          </a:effectLst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1" name="Google Shape;1801;p300"/>
          <p:cNvSpPr txBox="1">
            <a:spLocks noGrp="1"/>
          </p:cNvSpPr>
          <p:nvPr>
            <p:ph type="sldNum" idx="12"/>
          </p:nvPr>
        </p:nvSpPr>
        <p:spPr>
          <a:xfrm>
            <a:off x="8515350" y="4748451"/>
            <a:ext cx="2469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5067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1/3 picture + border">
  <p:cSld name="Right 1/3 picture + border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80"/>
          <p:cNvSpPr txBox="1">
            <a:spLocks noGrp="1"/>
          </p:cNvSpPr>
          <p:nvPr>
            <p:ph type="body" idx="1"/>
          </p:nvPr>
        </p:nvSpPr>
        <p:spPr>
          <a:xfrm>
            <a:off x="457200" y="1285875"/>
            <a:ext cx="51792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80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51792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80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5179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80"/>
          <p:cNvSpPr>
            <a:spLocks noGrp="1"/>
          </p:cNvSpPr>
          <p:nvPr>
            <p:ph type="pic" idx="4"/>
          </p:nvPr>
        </p:nvSpPr>
        <p:spPr>
          <a:xfrm>
            <a:off x="6096000" y="257175"/>
            <a:ext cx="2743200" cy="46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left picture + 2 grid border CITRIC">
  <p:cSld name="13 grid left picture + 2 grid border CITRIC">
    <p:bg>
      <p:bgPr>
        <a:solidFill>
          <a:schemeClr val="accen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98"/>
          <p:cNvSpPr/>
          <p:nvPr/>
        </p:nvSpPr>
        <p:spPr>
          <a:xfrm>
            <a:off x="0" y="-1"/>
            <a:ext cx="25908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1" name="Google Shape;451;p98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FFFFF"/>
        </a:solidFill>
        <a:effectLst/>
      </p:bgPr>
    </p:bg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301"/>
          <p:cNvSpPr txBox="1">
            <a:spLocks noGrp="1"/>
          </p:cNvSpPr>
          <p:nvPr>
            <p:ph type="body" idx="1"/>
          </p:nvPr>
        </p:nvSpPr>
        <p:spPr>
          <a:xfrm>
            <a:off x="344160" y="4887912"/>
            <a:ext cx="4468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04" name="Google Shape;1804;p301"/>
          <p:cNvSpPr txBox="1">
            <a:spLocks noGrp="1"/>
          </p:cNvSpPr>
          <p:nvPr>
            <p:ph type="sldNum" idx="12"/>
          </p:nvPr>
        </p:nvSpPr>
        <p:spPr>
          <a:xfrm>
            <a:off x="8793956" y="4876800"/>
            <a:ext cx="106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05" name="Google Shape;1805;p301"/>
          <p:cNvSpPr txBox="1"/>
          <p:nvPr/>
        </p:nvSpPr>
        <p:spPr>
          <a:xfrm>
            <a:off x="8512483" y="4887912"/>
            <a:ext cx="217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500"/>
              <a:buFont typeface="Helvetica Neue"/>
              <a:buNone/>
            </a:pPr>
            <a:r>
              <a:rPr lang="en" sz="500" b="0" i="0" u="none" strike="noStrike" cap="none">
                <a:solidFill>
                  <a:srgbClr val="9392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Spotify</a:t>
            </a:r>
            <a:endParaRPr sz="500"/>
          </a:p>
        </p:txBody>
      </p:sp>
    </p:spTree>
    <p:extLst>
      <p:ext uri="{BB962C8B-B14F-4D97-AF65-F5344CB8AC3E}">
        <p14:creationId xmlns:p14="http://schemas.microsoft.com/office/powerpoint/2010/main" val="10432655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Bleed - Green">
  <p:cSld name="Photo Bleed - Green">
    <p:bg>
      <p:bgPr>
        <a:solidFill>
          <a:srgbClr val="FFFFFF"/>
        </a:solidFill>
        <a:effectLst/>
      </p:bgPr>
    </p:bg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302"/>
          <p:cNvSpPr txBox="1">
            <a:spLocks noGrp="1"/>
          </p:cNvSpPr>
          <p:nvPr>
            <p:ph type="body" idx="1"/>
          </p:nvPr>
        </p:nvSpPr>
        <p:spPr>
          <a:xfrm>
            <a:off x="3624263" y="857250"/>
            <a:ext cx="5113500" cy="10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178" lvl="0" indent="-228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sz="3800" b="1">
                <a:solidFill>
                  <a:srgbClr val="000000"/>
                </a:solidFill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08" name="Google Shape;1808;p302"/>
          <p:cNvSpPr txBox="1">
            <a:spLocks noGrp="1"/>
          </p:cNvSpPr>
          <p:nvPr>
            <p:ph type="body" idx="2"/>
          </p:nvPr>
        </p:nvSpPr>
        <p:spPr>
          <a:xfrm>
            <a:off x="3624263" y="1928813"/>
            <a:ext cx="5067300" cy="28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1pPr>
            <a:lvl2pPr marL="914355" lvl="1" indent="-32383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ED760"/>
              </a:buClr>
              <a:buSzPts val="1500"/>
              <a:buFont typeface="Arial"/>
              <a:buChar char="•"/>
              <a:defRPr sz="1200">
                <a:solidFill>
                  <a:srgbClr val="000000"/>
                </a:solidFill>
              </a:defRPr>
            </a:lvl2pPr>
            <a:lvl3pPr marL="1371532" lvl="2" indent="-22858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ED76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3pPr>
            <a:lvl4pPr marL="1828709" lvl="3" indent="-22858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ED76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4pPr>
            <a:lvl5pPr marL="2285886" lvl="4" indent="-22858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ED76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09" name="Google Shape;1809;p302"/>
          <p:cNvSpPr>
            <a:spLocks noGrp="1"/>
          </p:cNvSpPr>
          <p:nvPr>
            <p:ph type="pic" idx="3"/>
          </p:nvPr>
        </p:nvSpPr>
        <p:spPr>
          <a:xfrm>
            <a:off x="-1300956" y="-89369"/>
            <a:ext cx="7985400" cy="53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0" name="Google Shape;1810;p302"/>
          <p:cNvSpPr txBox="1">
            <a:spLocks noGrp="1"/>
          </p:cNvSpPr>
          <p:nvPr>
            <p:ph type="sldNum" idx="12"/>
          </p:nvPr>
        </p:nvSpPr>
        <p:spPr>
          <a:xfrm>
            <a:off x="8687222" y="4888713"/>
            <a:ext cx="100800" cy="1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Arial"/>
              <a:buNone/>
              <a:defRPr sz="5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Arial"/>
              <a:buNone/>
              <a:defRPr sz="5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Arial"/>
              <a:buNone/>
              <a:defRPr sz="5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Arial"/>
              <a:buNone/>
              <a:defRPr sz="5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Arial"/>
              <a:buNone/>
              <a:defRPr sz="5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Arial"/>
              <a:buNone/>
              <a:defRPr sz="5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Arial"/>
              <a:buNone/>
              <a:defRPr sz="5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Arial"/>
              <a:buNone/>
              <a:defRPr sz="5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Arial"/>
              <a:buNone/>
              <a:defRPr sz="5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7906357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bg>
      <p:bgPr>
        <a:solidFill>
          <a:srgbClr val="000000"/>
        </a:solidFill>
        <a:effectLst/>
      </p:bgPr>
    </p:bg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303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  <a:defRPr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13" name="Google Shape;1813;p303"/>
          <p:cNvSpPr txBox="1">
            <a:spLocks noGrp="1"/>
          </p:cNvSpPr>
          <p:nvPr>
            <p:ph type="body" idx="1"/>
          </p:nvPr>
        </p:nvSpPr>
        <p:spPr>
          <a:xfrm>
            <a:off x="666750" y="2652713"/>
            <a:ext cx="78105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178" lvl="0" indent="-22858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2858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22858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22858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22858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14" name="Google Shape;1814;p303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34705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rgbClr val="FFFFFF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304"/>
          <p:cNvSpPr txBox="1">
            <a:spLocks noGrp="1"/>
          </p:cNvSpPr>
          <p:nvPr>
            <p:ph type="body" idx="1"/>
          </p:nvPr>
        </p:nvSpPr>
        <p:spPr>
          <a:xfrm>
            <a:off x="344160" y="4887912"/>
            <a:ext cx="4468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17" name="Google Shape;1817;p304"/>
          <p:cNvSpPr txBox="1">
            <a:spLocks noGrp="1"/>
          </p:cNvSpPr>
          <p:nvPr>
            <p:ph type="sldNum" idx="12"/>
          </p:nvPr>
        </p:nvSpPr>
        <p:spPr>
          <a:xfrm>
            <a:off x="8673801" y="4868862"/>
            <a:ext cx="127500" cy="1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94794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icture + border">
  <p:cSld name="1_Full picture + border">
    <p:bg>
      <p:bgPr>
        <a:solidFill>
          <a:srgbClr val="FFFFFF"/>
        </a:solidFill>
        <a:effectLst/>
      </p:bgPr>
    </p:bg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305"/>
          <p:cNvSpPr>
            <a:spLocks noGrp="1"/>
          </p:cNvSpPr>
          <p:nvPr>
            <p:ph type="pic" idx="2"/>
          </p:nvPr>
        </p:nvSpPr>
        <p:spPr>
          <a:xfrm>
            <a:off x="190500" y="190500"/>
            <a:ext cx="8763000" cy="4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0" name="Google Shape;1820;p305"/>
          <p:cNvSpPr txBox="1">
            <a:spLocks noGrp="1"/>
          </p:cNvSpPr>
          <p:nvPr>
            <p:ph type="title"/>
          </p:nvPr>
        </p:nvSpPr>
        <p:spPr>
          <a:xfrm>
            <a:off x="381000" y="1104009"/>
            <a:ext cx="8382000" cy="29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"/>
              <a:buNone/>
              <a:defRPr sz="49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21" name="Google Shape;1821;p305"/>
          <p:cNvSpPr txBox="1">
            <a:spLocks noGrp="1"/>
          </p:cNvSpPr>
          <p:nvPr>
            <p:ph type="body" idx="1"/>
          </p:nvPr>
        </p:nvSpPr>
        <p:spPr>
          <a:xfrm>
            <a:off x="381000" y="4837550"/>
            <a:ext cx="77724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Helvetica Neue"/>
              <a:buNone/>
              <a:defRPr sz="8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2858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Helvetica Neue"/>
              <a:buNone/>
              <a:defRPr sz="8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22858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Helvetica Neue"/>
              <a:buNone/>
              <a:defRPr sz="8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22858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Helvetica Neue"/>
              <a:buNone/>
              <a:defRPr sz="8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22858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Helvetica Neue"/>
              <a:buNone/>
              <a:defRPr sz="8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22" name="Google Shape;1822;p305"/>
          <p:cNvSpPr txBox="1">
            <a:spLocks noGrp="1"/>
          </p:cNvSpPr>
          <p:nvPr>
            <p:ph type="sldNum" idx="12"/>
          </p:nvPr>
        </p:nvSpPr>
        <p:spPr>
          <a:xfrm>
            <a:off x="44196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021411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xtra slide_03">
  <p:cSld name="Extra slide_03">
    <p:bg>
      <p:bgPr>
        <a:solidFill>
          <a:srgbClr val="FFFFFF"/>
        </a:solidFill>
        <a:effectLst/>
      </p:bgPr>
    </p:bg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306"/>
          <p:cNvSpPr txBox="1"/>
          <p:nvPr/>
        </p:nvSpPr>
        <p:spPr>
          <a:xfrm>
            <a:off x="8321391" y="4861488"/>
            <a:ext cx="408600" cy="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500"/>
              <a:buFont typeface="Helvetica Neue"/>
              <a:buNone/>
            </a:pPr>
            <a:r>
              <a:rPr lang="en" sz="500" b="0" i="0" u="none" strike="noStrike" cap="none">
                <a:solidFill>
                  <a:srgbClr val="9392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Spotify</a:t>
            </a:r>
            <a:endParaRPr sz="500"/>
          </a:p>
        </p:txBody>
      </p:sp>
      <p:sp>
        <p:nvSpPr>
          <p:cNvPr id="1825" name="Google Shape;1825;p306"/>
          <p:cNvSpPr txBox="1">
            <a:spLocks noGrp="1"/>
          </p:cNvSpPr>
          <p:nvPr>
            <p:ph type="sldNum" idx="12"/>
          </p:nvPr>
        </p:nvSpPr>
        <p:spPr>
          <a:xfrm>
            <a:off x="8792668" y="4847013"/>
            <a:ext cx="136800" cy="1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26" name="Google Shape;1826;p306"/>
          <p:cNvSpPr/>
          <p:nvPr/>
        </p:nvSpPr>
        <p:spPr>
          <a:xfrm rot="10800000" flipH="1">
            <a:off x="4149381" y="229621"/>
            <a:ext cx="4804110" cy="47233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463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7" name="Google Shape;1827;p306" descr="Google Shape;8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01163" y="0"/>
            <a:ext cx="771718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8" name="Google Shape;1828;p306"/>
          <p:cNvSpPr txBox="1">
            <a:spLocks noGrp="1"/>
          </p:cNvSpPr>
          <p:nvPr>
            <p:ph type="title"/>
          </p:nvPr>
        </p:nvSpPr>
        <p:spPr>
          <a:xfrm>
            <a:off x="381000" y="346300"/>
            <a:ext cx="3810000" cy="12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29" name="Google Shape;1829;p306"/>
          <p:cNvSpPr txBox="1">
            <a:spLocks noGrp="1"/>
          </p:cNvSpPr>
          <p:nvPr>
            <p:ph type="body" idx="1"/>
          </p:nvPr>
        </p:nvSpPr>
        <p:spPr>
          <a:xfrm>
            <a:off x="381000" y="1809750"/>
            <a:ext cx="4762500" cy="28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35685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+ image + shape_02_blue">
  <p:cSld name="Custom content + image + shape_02_blue">
    <p:bg>
      <p:bgPr>
        <a:solidFill>
          <a:srgbClr val="FFFFFF"/>
        </a:solidFill>
        <a:effectLst/>
      </p:bgPr>
    </p:bg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307"/>
          <p:cNvSpPr txBox="1"/>
          <p:nvPr/>
        </p:nvSpPr>
        <p:spPr>
          <a:xfrm>
            <a:off x="8321391" y="4861488"/>
            <a:ext cx="408600" cy="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500"/>
              <a:buFont typeface="Helvetica Neue"/>
              <a:buNone/>
            </a:pPr>
            <a:r>
              <a:rPr lang="en" sz="500" b="0" i="0" u="none" strike="noStrike" cap="none">
                <a:solidFill>
                  <a:srgbClr val="9392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Spotify</a:t>
            </a:r>
            <a:endParaRPr sz="500"/>
          </a:p>
        </p:txBody>
      </p:sp>
      <p:sp>
        <p:nvSpPr>
          <p:cNvPr id="1832" name="Google Shape;1832;p307"/>
          <p:cNvSpPr txBox="1">
            <a:spLocks noGrp="1"/>
          </p:cNvSpPr>
          <p:nvPr>
            <p:ph type="sldNum" idx="12"/>
          </p:nvPr>
        </p:nvSpPr>
        <p:spPr>
          <a:xfrm>
            <a:off x="8792668" y="4847013"/>
            <a:ext cx="136800" cy="1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33" name="Google Shape;1833;p307"/>
          <p:cNvSpPr/>
          <p:nvPr/>
        </p:nvSpPr>
        <p:spPr>
          <a:xfrm>
            <a:off x="5448969" y="214349"/>
            <a:ext cx="4714800" cy="4714800"/>
          </a:xfrm>
          <a:prstGeom prst="ellipse">
            <a:avLst/>
          </a:prstGeom>
          <a:solidFill>
            <a:srgbClr val="4100F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307"/>
          <p:cNvSpPr txBox="1">
            <a:spLocks noGrp="1"/>
          </p:cNvSpPr>
          <p:nvPr>
            <p:ph type="title"/>
          </p:nvPr>
        </p:nvSpPr>
        <p:spPr>
          <a:xfrm>
            <a:off x="381000" y="342900"/>
            <a:ext cx="83820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35" name="Google Shape;1835;p307"/>
          <p:cNvSpPr txBox="1">
            <a:spLocks noGrp="1"/>
          </p:cNvSpPr>
          <p:nvPr>
            <p:ph type="body" idx="1"/>
          </p:nvPr>
        </p:nvSpPr>
        <p:spPr>
          <a:xfrm>
            <a:off x="381000" y="1369219"/>
            <a:ext cx="41790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60707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1_TITLE_AND_BODY">
    <p:bg>
      <p:bgPr>
        <a:solidFill>
          <a:srgbClr val="FFFFFF"/>
        </a:solidFill>
        <a:effectLst/>
      </p:bgPr>
    </p:bg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3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38" name="Google Shape;1838;p30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55" lvl="1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○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32" lvl="2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■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09" lvl="3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886" lvl="4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○"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39" name="Google Shape;1839;p308"/>
          <p:cNvSpPr txBox="1">
            <a:spLocks noGrp="1"/>
          </p:cNvSpPr>
          <p:nvPr>
            <p:ph type="sldNum" idx="12"/>
          </p:nvPr>
        </p:nvSpPr>
        <p:spPr>
          <a:xfrm>
            <a:off x="8695814" y="4696799"/>
            <a:ext cx="3255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324157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Bleed - Green">
  <p:cSld name="1_Photo Bleed - Green">
    <p:bg>
      <p:bgPr>
        <a:solidFill>
          <a:srgbClr val="FFFFFF"/>
        </a:solidFill>
        <a:effectLst/>
      </p:bgPr>
    </p:bg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309"/>
          <p:cNvSpPr txBox="1">
            <a:spLocks noGrp="1"/>
          </p:cNvSpPr>
          <p:nvPr>
            <p:ph type="body" idx="1"/>
          </p:nvPr>
        </p:nvSpPr>
        <p:spPr>
          <a:xfrm>
            <a:off x="3624263" y="4887912"/>
            <a:ext cx="25377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42" name="Google Shape;1842;p309"/>
          <p:cNvSpPr txBox="1">
            <a:spLocks noGrp="1"/>
          </p:cNvSpPr>
          <p:nvPr>
            <p:ph type="body" idx="2"/>
          </p:nvPr>
        </p:nvSpPr>
        <p:spPr>
          <a:xfrm>
            <a:off x="3624263" y="857250"/>
            <a:ext cx="5113500" cy="10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43" name="Google Shape;1843;p309"/>
          <p:cNvSpPr txBox="1">
            <a:spLocks noGrp="1"/>
          </p:cNvSpPr>
          <p:nvPr>
            <p:ph type="body" idx="3"/>
          </p:nvPr>
        </p:nvSpPr>
        <p:spPr>
          <a:xfrm>
            <a:off x="3624263" y="1928813"/>
            <a:ext cx="5067300" cy="28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44" name="Google Shape;1844;p309"/>
          <p:cNvSpPr>
            <a:spLocks noGrp="1"/>
          </p:cNvSpPr>
          <p:nvPr>
            <p:ph type="pic" idx="4"/>
          </p:nvPr>
        </p:nvSpPr>
        <p:spPr>
          <a:xfrm>
            <a:off x="-1300956" y="-89369"/>
            <a:ext cx="7985400" cy="53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5" name="Google Shape;1845;p309"/>
          <p:cNvSpPr/>
          <p:nvPr/>
        </p:nvSpPr>
        <p:spPr>
          <a:xfrm>
            <a:off x="2058723" y="4716959"/>
            <a:ext cx="986400" cy="986400"/>
          </a:xfrm>
          <a:prstGeom prst="ellipse">
            <a:avLst/>
          </a:prstGeom>
          <a:solidFill>
            <a:srgbClr val="00625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6" name="Google Shape;1846;p309"/>
          <p:cNvSpPr txBox="1">
            <a:spLocks noGrp="1"/>
          </p:cNvSpPr>
          <p:nvPr>
            <p:ph type="sldNum" idx="12"/>
          </p:nvPr>
        </p:nvSpPr>
        <p:spPr>
          <a:xfrm>
            <a:off x="8684392" y="4888713"/>
            <a:ext cx="106500" cy="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927586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1_Title + Subtitle">
    <p:bg>
      <p:bgPr>
        <a:solidFill>
          <a:srgbClr val="FFFFFF"/>
        </a:solidFill>
        <a:effectLst/>
      </p:bgPr>
    </p:bg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p310"/>
          <p:cNvSpPr txBox="1">
            <a:spLocks noGrp="1"/>
          </p:cNvSpPr>
          <p:nvPr>
            <p:ph type="body" idx="1"/>
          </p:nvPr>
        </p:nvSpPr>
        <p:spPr>
          <a:xfrm>
            <a:off x="344160" y="4887912"/>
            <a:ext cx="4468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49" name="Google Shape;1849;p310"/>
          <p:cNvSpPr txBox="1">
            <a:spLocks noGrp="1"/>
          </p:cNvSpPr>
          <p:nvPr>
            <p:ph type="title"/>
          </p:nvPr>
        </p:nvSpPr>
        <p:spPr>
          <a:xfrm>
            <a:off x="341311" y="268759"/>
            <a:ext cx="53841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50" name="Google Shape;1850;p310"/>
          <p:cNvSpPr txBox="1">
            <a:spLocks noGrp="1"/>
          </p:cNvSpPr>
          <p:nvPr>
            <p:ph type="body" idx="2"/>
          </p:nvPr>
        </p:nvSpPr>
        <p:spPr>
          <a:xfrm>
            <a:off x="373062" y="1929532"/>
            <a:ext cx="8397900" cy="27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51" name="Google Shape;1851;p310"/>
          <p:cNvSpPr txBox="1">
            <a:spLocks noGrp="1"/>
          </p:cNvSpPr>
          <p:nvPr>
            <p:ph type="sldNum" idx="12"/>
          </p:nvPr>
        </p:nvSpPr>
        <p:spPr>
          <a:xfrm>
            <a:off x="8684392" y="4888713"/>
            <a:ext cx="106500" cy="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8249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divider">
  <p:cSld name="Standard divider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99"/>
          <p:cNvSpPr txBox="1">
            <a:spLocks noGrp="1"/>
          </p:cNvSpPr>
          <p:nvPr>
            <p:ph type="body" idx="1"/>
          </p:nvPr>
        </p:nvSpPr>
        <p:spPr>
          <a:xfrm>
            <a:off x="457200" y="1973579"/>
            <a:ext cx="8229600" cy="1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565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5300"/>
              <a:buChar char="•"/>
              <a:defRPr sz="53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left  copy">
  <p:cSld name="Photo left  copy">
    <p:bg>
      <p:bgPr>
        <a:solidFill>
          <a:srgbClr val="FFFFFF"/>
        </a:solidFill>
        <a:effectLst/>
      </p:bgPr>
    </p:bg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311"/>
          <p:cNvSpPr txBox="1">
            <a:spLocks noGrp="1"/>
          </p:cNvSpPr>
          <p:nvPr>
            <p:ph type="title"/>
          </p:nvPr>
        </p:nvSpPr>
        <p:spPr>
          <a:xfrm>
            <a:off x="3760787" y="266700"/>
            <a:ext cx="4941900" cy="11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54" name="Google Shape;1854;p311"/>
          <p:cNvSpPr txBox="1">
            <a:spLocks noGrp="1"/>
          </p:cNvSpPr>
          <p:nvPr>
            <p:ph type="body" idx="1"/>
          </p:nvPr>
        </p:nvSpPr>
        <p:spPr>
          <a:xfrm>
            <a:off x="3752850" y="4887912"/>
            <a:ext cx="18072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55" name="Google Shape;1855;p311"/>
          <p:cNvSpPr txBox="1">
            <a:spLocks noGrp="1"/>
          </p:cNvSpPr>
          <p:nvPr>
            <p:ph type="body" idx="2"/>
          </p:nvPr>
        </p:nvSpPr>
        <p:spPr>
          <a:xfrm>
            <a:off x="3752850" y="1928813"/>
            <a:ext cx="4743600" cy="26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56" name="Google Shape;1856;p311"/>
          <p:cNvSpPr>
            <a:spLocks noGrp="1"/>
          </p:cNvSpPr>
          <p:nvPr>
            <p:ph type="pic" idx="3"/>
          </p:nvPr>
        </p:nvSpPr>
        <p:spPr>
          <a:xfrm>
            <a:off x="-21003" y="-2828"/>
            <a:ext cx="34281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7" name="Google Shape;1857;p311"/>
          <p:cNvSpPr txBox="1">
            <a:spLocks noGrp="1"/>
          </p:cNvSpPr>
          <p:nvPr>
            <p:ph type="sldNum" idx="12"/>
          </p:nvPr>
        </p:nvSpPr>
        <p:spPr>
          <a:xfrm>
            <a:off x="8684392" y="4888713"/>
            <a:ext cx="106500" cy="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934911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FFFFFF"/>
        </a:solidFill>
        <a:effectLst/>
      </p:bgPr>
    </p:bg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312"/>
          <p:cNvSpPr txBox="1">
            <a:spLocks noGrp="1"/>
          </p:cNvSpPr>
          <p:nvPr>
            <p:ph type="title"/>
          </p:nvPr>
        </p:nvSpPr>
        <p:spPr>
          <a:xfrm>
            <a:off x="381000" y="346300"/>
            <a:ext cx="8382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60" name="Google Shape;1860;p312"/>
          <p:cNvSpPr txBox="1">
            <a:spLocks noGrp="1"/>
          </p:cNvSpPr>
          <p:nvPr>
            <p:ph type="body" idx="1"/>
          </p:nvPr>
        </p:nvSpPr>
        <p:spPr>
          <a:xfrm>
            <a:off x="381000" y="1369219"/>
            <a:ext cx="83820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61" name="Google Shape;1861;p312"/>
          <p:cNvSpPr txBox="1">
            <a:spLocks noGrp="1"/>
          </p:cNvSpPr>
          <p:nvPr>
            <p:ph type="sldNum" idx="12"/>
          </p:nvPr>
        </p:nvSpPr>
        <p:spPr>
          <a:xfrm>
            <a:off x="8787814" y="4872672"/>
            <a:ext cx="136800" cy="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62" name="Google Shape;1862;p312"/>
          <p:cNvSpPr txBox="1">
            <a:spLocks noGrp="1"/>
          </p:cNvSpPr>
          <p:nvPr>
            <p:ph type="body" idx="2"/>
          </p:nvPr>
        </p:nvSpPr>
        <p:spPr>
          <a:xfrm>
            <a:off x="381000" y="4800600"/>
            <a:ext cx="71628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800"/>
              <a:buFont typeface="Helvetica Neue"/>
              <a:buNone/>
              <a:defRPr sz="8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63" name="Google Shape;1863;p312"/>
          <p:cNvSpPr txBox="1"/>
          <p:nvPr/>
        </p:nvSpPr>
        <p:spPr>
          <a:xfrm>
            <a:off x="8512483" y="4887912"/>
            <a:ext cx="217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500"/>
              <a:buFont typeface="Helvetica Neue"/>
              <a:buNone/>
            </a:pPr>
            <a:r>
              <a:rPr lang="en" sz="500" b="0" i="0" u="none" strike="noStrike" cap="none">
                <a:solidFill>
                  <a:srgbClr val="9392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Spotify</a:t>
            </a:r>
            <a:endParaRPr sz="500"/>
          </a:p>
        </p:txBody>
      </p:sp>
    </p:spTree>
    <p:extLst>
      <p:ext uri="{BB962C8B-B14F-4D97-AF65-F5344CB8AC3E}">
        <p14:creationId xmlns:p14="http://schemas.microsoft.com/office/powerpoint/2010/main" val="186197320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01">
  <p:cSld name="Title slide_01">
    <p:bg>
      <p:bgPr>
        <a:solidFill>
          <a:srgbClr val="FFFFFF"/>
        </a:solidFill>
        <a:effectLst/>
      </p:bgPr>
    </p:bg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p313"/>
          <p:cNvSpPr>
            <a:spLocks noGrp="1"/>
          </p:cNvSpPr>
          <p:nvPr>
            <p:ph type="pic" idx="2"/>
          </p:nvPr>
        </p:nvSpPr>
        <p:spPr>
          <a:xfrm>
            <a:off x="-2582737" y="-2190918"/>
            <a:ext cx="13316100" cy="88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6" name="Google Shape;1866;p313"/>
          <p:cNvSpPr txBox="1">
            <a:spLocks noGrp="1"/>
          </p:cNvSpPr>
          <p:nvPr>
            <p:ph type="title"/>
          </p:nvPr>
        </p:nvSpPr>
        <p:spPr>
          <a:xfrm>
            <a:off x="508000" y="908447"/>
            <a:ext cx="40005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"/>
              <a:buNone/>
              <a:defRPr sz="49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67" name="Google Shape;1867;p313"/>
          <p:cNvSpPr txBox="1">
            <a:spLocks noGrp="1"/>
          </p:cNvSpPr>
          <p:nvPr>
            <p:ph type="body" idx="1"/>
          </p:nvPr>
        </p:nvSpPr>
        <p:spPr>
          <a:xfrm>
            <a:off x="488950" y="3287365"/>
            <a:ext cx="40005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2858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22858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22858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22858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pic>
        <p:nvPicPr>
          <p:cNvPr id="1868" name="Google Shape;1868;p313" descr="Spotify_Logo_RGB_Black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8002" y="4290291"/>
            <a:ext cx="1571626" cy="471371"/>
          </a:xfrm>
          <a:prstGeom prst="rect">
            <a:avLst/>
          </a:prstGeom>
          <a:noFill/>
          <a:ln>
            <a:noFill/>
          </a:ln>
        </p:spPr>
      </p:pic>
      <p:sp>
        <p:nvSpPr>
          <p:cNvPr id="1869" name="Google Shape;1869;p313"/>
          <p:cNvSpPr txBox="1">
            <a:spLocks noGrp="1"/>
          </p:cNvSpPr>
          <p:nvPr>
            <p:ph type="sldNum" idx="12"/>
          </p:nvPr>
        </p:nvSpPr>
        <p:spPr>
          <a:xfrm>
            <a:off x="8515350" y="4767500"/>
            <a:ext cx="2640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762265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Red">
  <p:cSld name="End Red">
    <p:bg>
      <p:bgPr>
        <a:solidFill>
          <a:srgbClr val="FF4532"/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1" name="Google Shape;1871;p314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97853" y="2196569"/>
            <a:ext cx="2818134" cy="876868"/>
          </a:xfrm>
          <a:prstGeom prst="rect">
            <a:avLst/>
          </a:prstGeom>
          <a:noFill/>
          <a:ln>
            <a:noFill/>
          </a:ln>
        </p:spPr>
      </p:pic>
      <p:sp>
        <p:nvSpPr>
          <p:cNvPr id="1872" name="Google Shape;1872;p314"/>
          <p:cNvSpPr txBox="1">
            <a:spLocks noGrp="1"/>
          </p:cNvSpPr>
          <p:nvPr>
            <p:ph type="sldNum" idx="12"/>
          </p:nvPr>
        </p:nvSpPr>
        <p:spPr>
          <a:xfrm>
            <a:off x="4465587" y="4905375"/>
            <a:ext cx="20790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112184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rgbClr val="FFFFFF"/>
        </a:solidFill>
        <a:effectLst/>
      </p:bgPr>
    </p:bg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p3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75" name="Google Shape;1875;p315"/>
          <p:cNvSpPr txBox="1">
            <a:spLocks noGrp="1"/>
          </p:cNvSpPr>
          <p:nvPr>
            <p:ph type="sldNum" idx="12"/>
          </p:nvPr>
        </p:nvSpPr>
        <p:spPr>
          <a:xfrm>
            <a:off x="8349161" y="4817983"/>
            <a:ext cx="1662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Helvetica Neue"/>
              <a:buNone/>
              <a:defRPr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Helvetica Neue"/>
              <a:buNone/>
              <a:defRPr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Helvetica Neue"/>
              <a:buNone/>
              <a:defRPr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Helvetica Neue"/>
              <a:buNone/>
              <a:defRPr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Helvetica Neue"/>
              <a:buNone/>
              <a:defRPr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Helvetica Neue"/>
              <a:buNone/>
              <a:defRPr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Helvetica Neue"/>
              <a:buNone/>
              <a:defRPr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Helvetica Neue"/>
              <a:buNone/>
              <a:defRPr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"/>
              <a:buFont typeface="Helvetica Neue"/>
              <a:buNone/>
              <a:defRPr b="1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648574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_1">
  <p:cSld name="3 columns_1">
    <p:bg>
      <p:bgPr>
        <a:solidFill>
          <a:srgbClr val="FFFFFF"/>
        </a:solidFill>
        <a:effectLst/>
      </p:bgPr>
    </p:bg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316"/>
          <p:cNvSpPr txBox="1"/>
          <p:nvPr/>
        </p:nvSpPr>
        <p:spPr>
          <a:xfrm>
            <a:off x="8321391" y="4861488"/>
            <a:ext cx="408600" cy="1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500"/>
              <a:buFont typeface="Helvetica Neue"/>
              <a:buNone/>
            </a:pPr>
            <a:r>
              <a:rPr lang="en" sz="500" b="0" i="0" u="none" strike="noStrike" cap="none">
                <a:solidFill>
                  <a:srgbClr val="93929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Spotify</a:t>
            </a:r>
            <a:endParaRPr sz="500"/>
          </a:p>
        </p:txBody>
      </p:sp>
      <p:sp>
        <p:nvSpPr>
          <p:cNvPr id="1878" name="Google Shape;1878;p316"/>
          <p:cNvSpPr txBox="1">
            <a:spLocks noGrp="1"/>
          </p:cNvSpPr>
          <p:nvPr>
            <p:ph type="sldNum" idx="12"/>
          </p:nvPr>
        </p:nvSpPr>
        <p:spPr>
          <a:xfrm>
            <a:off x="8792668" y="4847013"/>
            <a:ext cx="136800" cy="1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79" name="Google Shape;1879;p316"/>
          <p:cNvSpPr txBox="1">
            <a:spLocks noGrp="1"/>
          </p:cNvSpPr>
          <p:nvPr>
            <p:ph type="title"/>
          </p:nvPr>
        </p:nvSpPr>
        <p:spPr>
          <a:xfrm>
            <a:off x="381000" y="342900"/>
            <a:ext cx="83820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316"/>
          <p:cNvSpPr txBox="1">
            <a:spLocks noGrp="1"/>
          </p:cNvSpPr>
          <p:nvPr>
            <p:ph type="body" idx="1"/>
          </p:nvPr>
        </p:nvSpPr>
        <p:spPr>
          <a:xfrm>
            <a:off x="6090366" y="3044101"/>
            <a:ext cx="2476500" cy="15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None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3238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3238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3238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3238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81" name="Google Shape;1881;p316"/>
          <p:cNvSpPr txBox="1">
            <a:spLocks noGrp="1"/>
          </p:cNvSpPr>
          <p:nvPr>
            <p:ph type="body" idx="2"/>
          </p:nvPr>
        </p:nvSpPr>
        <p:spPr>
          <a:xfrm>
            <a:off x="3228539" y="3044101"/>
            <a:ext cx="2476500" cy="15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82" name="Google Shape;1882;p316"/>
          <p:cNvSpPr txBox="1">
            <a:spLocks noGrp="1"/>
          </p:cNvSpPr>
          <p:nvPr>
            <p:ph type="body" idx="3"/>
          </p:nvPr>
        </p:nvSpPr>
        <p:spPr>
          <a:xfrm>
            <a:off x="381000" y="4800600"/>
            <a:ext cx="71628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83" name="Google Shape;1883;p316"/>
          <p:cNvSpPr txBox="1">
            <a:spLocks noGrp="1"/>
          </p:cNvSpPr>
          <p:nvPr>
            <p:ph type="body" idx="4"/>
          </p:nvPr>
        </p:nvSpPr>
        <p:spPr>
          <a:xfrm>
            <a:off x="381000" y="3044101"/>
            <a:ext cx="2476500" cy="15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446507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bg>
      <p:bgPr>
        <a:solidFill>
          <a:srgbClr val="FFFFFF"/>
        </a:solidFill>
        <a:effectLst/>
      </p:bgPr>
    </p:bg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317"/>
          <p:cNvSpPr txBox="1">
            <a:spLocks noGrp="1"/>
          </p:cNvSpPr>
          <p:nvPr>
            <p:ph type="body" idx="1"/>
          </p:nvPr>
        </p:nvSpPr>
        <p:spPr>
          <a:xfrm>
            <a:off x="381000" y="1369219"/>
            <a:ext cx="83820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6193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55" lvl="1" indent="-36193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32" lvl="2" indent="-36193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lvl="3" indent="-36193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886" lvl="4" indent="-36193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86" name="Google Shape;1886;p317"/>
          <p:cNvSpPr txBox="1">
            <a:spLocks noGrp="1"/>
          </p:cNvSpPr>
          <p:nvPr>
            <p:ph type="title"/>
          </p:nvPr>
        </p:nvSpPr>
        <p:spPr>
          <a:xfrm>
            <a:off x="381000" y="346300"/>
            <a:ext cx="83820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87" name="Google Shape;1887;p317"/>
          <p:cNvSpPr txBox="1">
            <a:spLocks noGrp="1"/>
          </p:cNvSpPr>
          <p:nvPr>
            <p:ph type="sldNum" idx="12"/>
          </p:nvPr>
        </p:nvSpPr>
        <p:spPr>
          <a:xfrm>
            <a:off x="4419600" y="4604044"/>
            <a:ext cx="2133600" cy="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618502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solidFill>
          <a:srgbClr val="FFFFFF"/>
        </a:solidFill>
        <a:effectLst/>
      </p:bgPr>
    </p:bg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p318"/>
          <p:cNvSpPr txBox="1">
            <a:spLocks noGrp="1"/>
          </p:cNvSpPr>
          <p:nvPr>
            <p:ph type="body" idx="1"/>
          </p:nvPr>
        </p:nvSpPr>
        <p:spPr>
          <a:xfrm>
            <a:off x="344160" y="4872142"/>
            <a:ext cx="4468500" cy="1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400"/>
              <a:buFont typeface="Helvetica Neue"/>
              <a:buNone/>
              <a:defRPr sz="4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539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400"/>
              <a:buFont typeface="Helvetica Neue"/>
              <a:buChar char="•"/>
              <a:defRPr sz="4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2539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400"/>
              <a:buFont typeface="Helvetica Neue"/>
              <a:buChar char="•"/>
              <a:defRPr sz="4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2539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400"/>
              <a:buFont typeface="Helvetica Neue"/>
              <a:buChar char="•"/>
              <a:defRPr sz="4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2539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400"/>
              <a:buFont typeface="Helvetica Neue"/>
              <a:buChar char="•"/>
              <a:defRPr sz="4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90" name="Google Shape;1890;p318"/>
          <p:cNvSpPr txBox="1">
            <a:spLocks noGrp="1"/>
          </p:cNvSpPr>
          <p:nvPr>
            <p:ph type="sldNum" idx="12"/>
          </p:nvPr>
        </p:nvSpPr>
        <p:spPr>
          <a:xfrm>
            <a:off x="8667452" y="4868862"/>
            <a:ext cx="140400" cy="1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664211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Red">
  <p:cSld name="1_End Red">
    <p:bg>
      <p:bgPr>
        <a:solidFill>
          <a:srgbClr val="FFFFFF"/>
        </a:solidFill>
        <a:effectLst/>
      </p:bgPr>
    </p:bg>
    <p:spTree>
      <p:nvGrpSpPr>
        <p:cNvPr id="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2" name="Google Shape;1892;p319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97853" y="2196570"/>
            <a:ext cx="2818134" cy="876869"/>
          </a:xfrm>
          <a:prstGeom prst="rect">
            <a:avLst/>
          </a:prstGeom>
          <a:noFill/>
          <a:ln>
            <a:noFill/>
          </a:ln>
        </p:spPr>
      </p:pic>
      <p:sp>
        <p:nvSpPr>
          <p:cNvPr id="1893" name="Google Shape;1893;p319"/>
          <p:cNvSpPr txBox="1">
            <a:spLocks noGrp="1"/>
          </p:cNvSpPr>
          <p:nvPr>
            <p:ph type="sldNum" idx="12"/>
          </p:nvPr>
        </p:nvSpPr>
        <p:spPr>
          <a:xfrm>
            <a:off x="4469231" y="4911423"/>
            <a:ext cx="200400" cy="2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71410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 Bar BLACK">
  <p:cSld name="Top Bar BLACK">
    <p:bg>
      <p:bgPr>
        <a:solidFill>
          <a:srgbClr val="000000"/>
        </a:solidFill>
        <a:effectLst/>
      </p:bgPr>
    </p:bg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p320"/>
          <p:cNvSpPr txBox="1">
            <a:spLocks noGrp="1"/>
          </p:cNvSpPr>
          <p:nvPr>
            <p:ph type="sldNum" idx="12"/>
          </p:nvPr>
        </p:nvSpPr>
        <p:spPr>
          <a:xfrm>
            <a:off x="8791547" y="204360"/>
            <a:ext cx="132600" cy="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  <a:defRPr sz="4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  <a:defRPr sz="4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  <a:defRPr sz="4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  <a:defRPr sz="4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  <a:defRPr sz="4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  <a:defRPr sz="4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  <a:defRPr sz="4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  <a:defRPr sz="4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  <a:defRPr sz="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4667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LAVENDER">
  <p:cSld name="13 grid right picture + 2 grid border LAVENDER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00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6" name="Google Shape;456;p100"/>
          <p:cNvSpPr>
            <a:spLocks noGrp="1"/>
          </p:cNvSpPr>
          <p:nvPr>
            <p:ph type="pic" idx="2"/>
          </p:nvPr>
        </p:nvSpPr>
        <p:spPr>
          <a:xfrm>
            <a:off x="4571925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bg>
      <p:bgPr>
        <a:solidFill>
          <a:srgbClr val="FFFFFF"/>
        </a:solidFill>
        <a:effectLst/>
      </p:bgPr>
    </p:bg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321"/>
          <p:cNvSpPr txBox="1">
            <a:spLocks noGrp="1"/>
          </p:cNvSpPr>
          <p:nvPr>
            <p:ph type="body" idx="1"/>
          </p:nvPr>
        </p:nvSpPr>
        <p:spPr>
          <a:xfrm>
            <a:off x="381000" y="1369219"/>
            <a:ext cx="83820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6193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55" lvl="1" indent="-36193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32" lvl="2" indent="-36193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09" lvl="3" indent="-36193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886" lvl="4" indent="-361932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898" name="Google Shape;1898;p321"/>
          <p:cNvSpPr txBox="1">
            <a:spLocks noGrp="1"/>
          </p:cNvSpPr>
          <p:nvPr>
            <p:ph type="title"/>
          </p:nvPr>
        </p:nvSpPr>
        <p:spPr>
          <a:xfrm>
            <a:off x="381000" y="346300"/>
            <a:ext cx="83820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alibri"/>
              <a:buNone/>
              <a:defRPr sz="4900"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99" name="Google Shape;1899;p321"/>
          <p:cNvSpPr txBox="1">
            <a:spLocks noGrp="1"/>
          </p:cNvSpPr>
          <p:nvPr>
            <p:ph type="sldNum" idx="12"/>
          </p:nvPr>
        </p:nvSpPr>
        <p:spPr>
          <a:xfrm>
            <a:off x="4419600" y="4611032"/>
            <a:ext cx="21336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460872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icture + border">
  <p:cSld name="1_Full picture + border">
    <p:bg>
      <p:bgPr>
        <a:solidFill>
          <a:srgbClr val="FFFFFF"/>
        </a:solidFill>
        <a:effectLst/>
      </p:bgPr>
    </p:bg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322"/>
          <p:cNvSpPr>
            <a:spLocks noGrp="1"/>
          </p:cNvSpPr>
          <p:nvPr>
            <p:ph type="pic" idx="2"/>
          </p:nvPr>
        </p:nvSpPr>
        <p:spPr>
          <a:xfrm>
            <a:off x="190500" y="190500"/>
            <a:ext cx="8763000" cy="4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2" name="Google Shape;1902;p322"/>
          <p:cNvSpPr txBox="1">
            <a:spLocks noGrp="1"/>
          </p:cNvSpPr>
          <p:nvPr>
            <p:ph type="title"/>
          </p:nvPr>
        </p:nvSpPr>
        <p:spPr>
          <a:xfrm>
            <a:off x="381000" y="1104009"/>
            <a:ext cx="8382000" cy="29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Helvetica Neue"/>
              <a:buNone/>
              <a:defRPr sz="49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03" name="Google Shape;1903;p322"/>
          <p:cNvSpPr txBox="1"/>
          <p:nvPr/>
        </p:nvSpPr>
        <p:spPr>
          <a:xfrm>
            <a:off x="-1860996" y="2077454"/>
            <a:ext cx="1508400" cy="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"/>
              <a:buNone/>
            </a:pPr>
            <a:r>
              <a:rPr lang="en" sz="21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Paste your image onto the box. </a:t>
            </a:r>
            <a:endParaRPr sz="500"/>
          </a:p>
        </p:txBody>
      </p:sp>
      <p:sp>
        <p:nvSpPr>
          <p:cNvPr id="1904" name="Google Shape;1904;p322"/>
          <p:cNvSpPr txBox="1">
            <a:spLocks noGrp="1"/>
          </p:cNvSpPr>
          <p:nvPr>
            <p:ph type="body" idx="1"/>
          </p:nvPr>
        </p:nvSpPr>
        <p:spPr>
          <a:xfrm>
            <a:off x="381000" y="4800600"/>
            <a:ext cx="71628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  <a:defRPr sz="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05" name="Google Shape;1905;p322"/>
          <p:cNvSpPr txBox="1">
            <a:spLocks noGrp="1"/>
          </p:cNvSpPr>
          <p:nvPr>
            <p:ph type="sldNum" idx="12"/>
          </p:nvPr>
        </p:nvSpPr>
        <p:spPr>
          <a:xfrm>
            <a:off x="8515350" y="4767500"/>
            <a:ext cx="2640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6628373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Bleed - Green">
  <p:cSld name="1_Photo Bleed - Green">
    <p:bg>
      <p:bgPr>
        <a:solidFill>
          <a:srgbClr val="FFFFFF"/>
        </a:solidFill>
        <a:effectLst/>
      </p:bgPr>
    </p:bg>
    <p:spTree>
      <p:nvGrpSpPr>
        <p:cNvPr id="1" name="Shape 1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7" name="Google Shape;1907;p323"/>
          <p:cNvSpPr txBox="1">
            <a:spLocks noGrp="1"/>
          </p:cNvSpPr>
          <p:nvPr>
            <p:ph type="body" idx="1"/>
          </p:nvPr>
        </p:nvSpPr>
        <p:spPr>
          <a:xfrm>
            <a:off x="3624263" y="4887912"/>
            <a:ext cx="25377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08" name="Google Shape;1908;p323"/>
          <p:cNvSpPr txBox="1">
            <a:spLocks noGrp="1"/>
          </p:cNvSpPr>
          <p:nvPr>
            <p:ph type="sldNum" idx="12"/>
          </p:nvPr>
        </p:nvSpPr>
        <p:spPr>
          <a:xfrm>
            <a:off x="8684384" y="4888713"/>
            <a:ext cx="1065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500"/>
              <a:buFont typeface="Helvetica Neue"/>
              <a:buNone/>
              <a:defRPr sz="500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09" name="Google Shape;1909;p323"/>
          <p:cNvSpPr txBox="1">
            <a:spLocks noGrp="1"/>
          </p:cNvSpPr>
          <p:nvPr>
            <p:ph type="body" idx="2"/>
          </p:nvPr>
        </p:nvSpPr>
        <p:spPr>
          <a:xfrm>
            <a:off x="3624263" y="857250"/>
            <a:ext cx="5113500" cy="10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178" lvl="0" indent="-228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10" name="Google Shape;1910;p323"/>
          <p:cNvSpPr txBox="1">
            <a:spLocks noGrp="1"/>
          </p:cNvSpPr>
          <p:nvPr>
            <p:ph type="body" idx="3"/>
          </p:nvPr>
        </p:nvSpPr>
        <p:spPr>
          <a:xfrm>
            <a:off x="3624263" y="1928813"/>
            <a:ext cx="5067300" cy="28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None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32383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ED760"/>
              </a:buClr>
              <a:buSzPts val="1500"/>
              <a:buFont typeface="Helvetica Neue"/>
              <a:buChar char="•"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22858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ED760"/>
              </a:buClr>
              <a:buSzPts val="1200"/>
              <a:buFont typeface="Helvetica Neue"/>
              <a:buNone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22858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ED760"/>
              </a:buClr>
              <a:buSzPts val="1200"/>
              <a:buFont typeface="Helvetica Neue"/>
              <a:buNone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228588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ED760"/>
              </a:buClr>
              <a:buSzPts val="1200"/>
              <a:buFont typeface="Helvetica Neue"/>
              <a:buNone/>
              <a:defRPr sz="1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11" name="Google Shape;1911;p323"/>
          <p:cNvSpPr>
            <a:spLocks noGrp="1"/>
          </p:cNvSpPr>
          <p:nvPr>
            <p:ph type="pic" idx="4"/>
          </p:nvPr>
        </p:nvSpPr>
        <p:spPr>
          <a:xfrm>
            <a:off x="-1300956" y="-89369"/>
            <a:ext cx="7985400" cy="53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32786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lein Blue">
  <p:cSld name="Klein Blue">
    <p:bg>
      <p:bgPr>
        <a:solidFill>
          <a:srgbClr val="4400F5"/>
        </a:solidFill>
        <a:effectLst/>
      </p:bgPr>
    </p:bg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324"/>
          <p:cNvSpPr txBox="1">
            <a:spLocks noGrp="1"/>
          </p:cNvSpPr>
          <p:nvPr>
            <p:ph type="sldNum" idx="12"/>
          </p:nvPr>
        </p:nvSpPr>
        <p:spPr>
          <a:xfrm>
            <a:off x="8653635" y="4729775"/>
            <a:ext cx="1230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F764"/>
              </a:buClr>
              <a:buSzPts val="600"/>
              <a:buFont typeface="Arial"/>
              <a:buNone/>
              <a:defRPr sz="600">
                <a:solidFill>
                  <a:srgbClr val="CEF76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F764"/>
              </a:buClr>
              <a:buSzPts val="600"/>
              <a:buFont typeface="Arial"/>
              <a:buNone/>
              <a:defRPr sz="600">
                <a:solidFill>
                  <a:srgbClr val="CEF76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F764"/>
              </a:buClr>
              <a:buSzPts val="600"/>
              <a:buFont typeface="Arial"/>
              <a:buNone/>
              <a:defRPr sz="600">
                <a:solidFill>
                  <a:srgbClr val="CEF76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F764"/>
              </a:buClr>
              <a:buSzPts val="600"/>
              <a:buFont typeface="Arial"/>
              <a:buNone/>
              <a:defRPr sz="600">
                <a:solidFill>
                  <a:srgbClr val="CEF76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F764"/>
              </a:buClr>
              <a:buSzPts val="600"/>
              <a:buFont typeface="Arial"/>
              <a:buNone/>
              <a:defRPr sz="600">
                <a:solidFill>
                  <a:srgbClr val="CEF76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F764"/>
              </a:buClr>
              <a:buSzPts val="600"/>
              <a:buFont typeface="Arial"/>
              <a:buNone/>
              <a:defRPr sz="600">
                <a:solidFill>
                  <a:srgbClr val="CEF76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F764"/>
              </a:buClr>
              <a:buSzPts val="600"/>
              <a:buFont typeface="Arial"/>
              <a:buNone/>
              <a:defRPr sz="600">
                <a:solidFill>
                  <a:srgbClr val="CEF76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F764"/>
              </a:buClr>
              <a:buSzPts val="600"/>
              <a:buFont typeface="Arial"/>
              <a:buNone/>
              <a:defRPr sz="600">
                <a:solidFill>
                  <a:srgbClr val="CEF76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F764"/>
              </a:buClr>
              <a:buSzPts val="600"/>
              <a:buFont typeface="Arial"/>
              <a:buNone/>
              <a:defRPr sz="600">
                <a:solidFill>
                  <a:srgbClr val="CEF76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914" name="Google Shape;1914;p324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23" y="4694094"/>
            <a:ext cx="907075" cy="142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63750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quamarine">
  <p:cSld name="Aquamarine">
    <p:bg>
      <p:bgPr>
        <a:solidFill>
          <a:srgbClr val="9CF0E1"/>
        </a:solidFill>
        <a:effectLst/>
      </p:bgPr>
    </p:bg>
    <p:spTree>
      <p:nvGrpSpPr>
        <p:cNvPr id="1" name="Shape 1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" name="Google Shape;1916;p325"/>
          <p:cNvSpPr txBox="1">
            <a:spLocks noGrp="1"/>
          </p:cNvSpPr>
          <p:nvPr>
            <p:ph type="sldNum" idx="12"/>
          </p:nvPr>
        </p:nvSpPr>
        <p:spPr>
          <a:xfrm>
            <a:off x="8653635" y="4729775"/>
            <a:ext cx="1230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3A5"/>
              </a:buClr>
              <a:buSzPts val="600"/>
              <a:buFont typeface="Arial"/>
              <a:buNone/>
              <a:defRPr sz="600">
                <a:solidFill>
                  <a:srgbClr val="F033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3A5"/>
              </a:buClr>
              <a:buSzPts val="600"/>
              <a:buFont typeface="Arial"/>
              <a:buNone/>
              <a:defRPr sz="600">
                <a:solidFill>
                  <a:srgbClr val="F033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3A5"/>
              </a:buClr>
              <a:buSzPts val="600"/>
              <a:buFont typeface="Arial"/>
              <a:buNone/>
              <a:defRPr sz="600">
                <a:solidFill>
                  <a:srgbClr val="F033A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3A5"/>
              </a:buClr>
              <a:buSzPts val="600"/>
              <a:buFont typeface="Arial"/>
              <a:buNone/>
              <a:defRPr sz="600">
                <a:solidFill>
                  <a:srgbClr val="F033A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3A5"/>
              </a:buClr>
              <a:buSzPts val="600"/>
              <a:buFont typeface="Arial"/>
              <a:buNone/>
              <a:defRPr sz="600">
                <a:solidFill>
                  <a:srgbClr val="F033A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3A5"/>
              </a:buClr>
              <a:buSzPts val="600"/>
              <a:buFont typeface="Arial"/>
              <a:buNone/>
              <a:defRPr sz="600">
                <a:solidFill>
                  <a:srgbClr val="F033A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3A5"/>
              </a:buClr>
              <a:buSzPts val="600"/>
              <a:buFont typeface="Arial"/>
              <a:buNone/>
              <a:defRPr sz="600">
                <a:solidFill>
                  <a:srgbClr val="F033A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3A5"/>
              </a:buClr>
              <a:buSzPts val="600"/>
              <a:buFont typeface="Arial"/>
              <a:buNone/>
              <a:defRPr sz="600">
                <a:solidFill>
                  <a:srgbClr val="F033A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33A5"/>
              </a:buClr>
              <a:buSzPts val="600"/>
              <a:buFont typeface="Arial"/>
              <a:buNone/>
              <a:defRPr sz="600">
                <a:solidFill>
                  <a:srgbClr val="F033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917" name="Google Shape;1917;p325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23" y="4694094"/>
            <a:ext cx="907075" cy="142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198972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">
  <p:cSld name="Black">
    <p:bg>
      <p:bgPr>
        <a:solidFill>
          <a:srgbClr val="191414"/>
        </a:solidFill>
        <a:effectLst/>
      </p:bgPr>
    </p:bg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26"/>
          <p:cNvSpPr txBox="1">
            <a:spLocks noGrp="1"/>
          </p:cNvSpPr>
          <p:nvPr>
            <p:ph type="sldNum" idx="12"/>
          </p:nvPr>
        </p:nvSpPr>
        <p:spPr>
          <a:xfrm>
            <a:off x="8653635" y="4729775"/>
            <a:ext cx="123000" cy="1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4732"/>
              </a:buClr>
              <a:buSzPts val="600"/>
              <a:buFont typeface="Arial"/>
              <a:buNone/>
              <a:defRPr sz="600">
                <a:solidFill>
                  <a:srgbClr val="FE473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4732"/>
              </a:buClr>
              <a:buSzPts val="600"/>
              <a:buFont typeface="Arial"/>
              <a:buNone/>
              <a:defRPr sz="600">
                <a:solidFill>
                  <a:srgbClr val="FE473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4732"/>
              </a:buClr>
              <a:buSzPts val="600"/>
              <a:buFont typeface="Arial"/>
              <a:buNone/>
              <a:defRPr sz="600">
                <a:solidFill>
                  <a:srgbClr val="FE473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4732"/>
              </a:buClr>
              <a:buSzPts val="600"/>
              <a:buFont typeface="Arial"/>
              <a:buNone/>
              <a:defRPr sz="600">
                <a:solidFill>
                  <a:srgbClr val="FE473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4732"/>
              </a:buClr>
              <a:buSzPts val="600"/>
              <a:buFont typeface="Arial"/>
              <a:buNone/>
              <a:defRPr sz="600">
                <a:solidFill>
                  <a:srgbClr val="FE473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4732"/>
              </a:buClr>
              <a:buSzPts val="600"/>
              <a:buFont typeface="Arial"/>
              <a:buNone/>
              <a:defRPr sz="600">
                <a:solidFill>
                  <a:srgbClr val="FE473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4732"/>
              </a:buClr>
              <a:buSzPts val="600"/>
              <a:buFont typeface="Arial"/>
              <a:buNone/>
              <a:defRPr sz="600">
                <a:solidFill>
                  <a:srgbClr val="FE473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4732"/>
              </a:buClr>
              <a:buSzPts val="600"/>
              <a:buFont typeface="Arial"/>
              <a:buNone/>
              <a:defRPr sz="600">
                <a:solidFill>
                  <a:srgbClr val="FE473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4732"/>
              </a:buClr>
              <a:buSzPts val="600"/>
              <a:buFont typeface="Arial"/>
              <a:buNone/>
              <a:defRPr sz="600">
                <a:solidFill>
                  <a:srgbClr val="FE473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920" name="Google Shape;1920;p326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023" y="4694094"/>
            <a:ext cx="907075" cy="142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60221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 grid right picture + 2 grid border CITRIC">
  <p:cSld name="1_13 grid right picture + 2 grid border CITRIC">
    <p:bg>
      <p:bgPr>
        <a:solidFill>
          <a:srgbClr val="705378"/>
        </a:solidFill>
        <a:effectLst/>
      </p:bgPr>
    </p:bg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p327"/>
          <p:cNvSpPr/>
          <p:nvPr/>
        </p:nvSpPr>
        <p:spPr>
          <a:xfrm>
            <a:off x="6553200" y="0"/>
            <a:ext cx="2590800" cy="5143500"/>
          </a:xfrm>
          <a:prstGeom prst="rect">
            <a:avLst/>
          </a:prstGeom>
          <a:solidFill>
            <a:srgbClr val="9BF0E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3" name="Google Shape;1923;p327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4" name="Google Shape;1924;p327"/>
          <p:cNvSpPr txBox="1">
            <a:spLocks noGrp="1"/>
          </p:cNvSpPr>
          <p:nvPr>
            <p:ph type="sldNum" idx="12"/>
          </p:nvPr>
        </p:nvSpPr>
        <p:spPr>
          <a:xfrm>
            <a:off x="8673801" y="4868862"/>
            <a:ext cx="127500" cy="1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75788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: 16 grid left picture CITRIC">
  <p:cSld name="Cover 2: 16 grid left picture CITRIC">
    <p:bg>
      <p:bgPr>
        <a:solidFill>
          <a:srgbClr val="705378"/>
        </a:solidFill>
        <a:effectLst/>
      </p:bgPr>
    </p:bg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p328"/>
          <p:cNvSpPr>
            <a:spLocks noGrp="1"/>
          </p:cNvSpPr>
          <p:nvPr>
            <p:ph type="pic" idx="2"/>
          </p:nvPr>
        </p:nvSpPr>
        <p:spPr>
          <a:xfrm>
            <a:off x="0" y="0"/>
            <a:ext cx="48768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7" name="Google Shape;1927;p328"/>
          <p:cNvSpPr txBox="1">
            <a:spLocks noGrp="1"/>
          </p:cNvSpPr>
          <p:nvPr>
            <p:ph type="body" idx="1"/>
          </p:nvPr>
        </p:nvSpPr>
        <p:spPr>
          <a:xfrm>
            <a:off x="5334000" y="1028700"/>
            <a:ext cx="33528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28" name="Google Shape;1928;p328"/>
          <p:cNvSpPr txBox="1">
            <a:spLocks noGrp="1"/>
          </p:cNvSpPr>
          <p:nvPr>
            <p:ph type="body" idx="3"/>
          </p:nvPr>
        </p:nvSpPr>
        <p:spPr>
          <a:xfrm>
            <a:off x="5334000" y="4114800"/>
            <a:ext cx="3352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F564"/>
              </a:buClr>
              <a:buSzPts val="1900"/>
              <a:buFont typeface="Helvetica Neue"/>
              <a:buNone/>
              <a:defRPr sz="1900">
                <a:solidFill>
                  <a:srgbClr val="CDF56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29" name="Google Shape;1929;p328"/>
          <p:cNvSpPr txBox="1">
            <a:spLocks noGrp="1"/>
          </p:cNvSpPr>
          <p:nvPr>
            <p:ph type="sldNum" idx="12"/>
          </p:nvPr>
        </p:nvSpPr>
        <p:spPr>
          <a:xfrm>
            <a:off x="8673801" y="4868862"/>
            <a:ext cx="127500" cy="1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379318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: 16 grid left picture YELLOW">
  <p:cSld name="Cover 2: 16 grid left picture YELLOW">
    <p:bg>
      <p:bgPr>
        <a:solidFill>
          <a:srgbClr val="705378"/>
        </a:solid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329"/>
          <p:cNvSpPr>
            <a:spLocks noGrp="1"/>
          </p:cNvSpPr>
          <p:nvPr>
            <p:ph type="pic" idx="2"/>
          </p:nvPr>
        </p:nvSpPr>
        <p:spPr>
          <a:xfrm>
            <a:off x="0" y="0"/>
            <a:ext cx="48768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2" name="Google Shape;1932;p329"/>
          <p:cNvSpPr txBox="1">
            <a:spLocks noGrp="1"/>
          </p:cNvSpPr>
          <p:nvPr>
            <p:ph type="body" idx="1"/>
          </p:nvPr>
        </p:nvSpPr>
        <p:spPr>
          <a:xfrm>
            <a:off x="5334000" y="1028700"/>
            <a:ext cx="33528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33" name="Google Shape;1933;p329"/>
          <p:cNvSpPr txBox="1">
            <a:spLocks noGrp="1"/>
          </p:cNvSpPr>
          <p:nvPr>
            <p:ph type="body" idx="3"/>
          </p:nvPr>
        </p:nvSpPr>
        <p:spPr>
          <a:xfrm>
            <a:off x="5334000" y="4114800"/>
            <a:ext cx="3352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AE62D"/>
              </a:buClr>
              <a:buSzPts val="1900"/>
              <a:buFont typeface="Helvetica Neue"/>
              <a:buNone/>
              <a:defRPr sz="1900">
                <a:solidFill>
                  <a:srgbClr val="FAE62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34" name="Google Shape;1934;p329"/>
          <p:cNvSpPr txBox="1">
            <a:spLocks noGrp="1"/>
          </p:cNvSpPr>
          <p:nvPr>
            <p:ph type="sldNum" idx="12"/>
          </p:nvPr>
        </p:nvSpPr>
        <p:spPr>
          <a:xfrm>
            <a:off x="8673801" y="4868862"/>
            <a:ext cx="127500" cy="1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036279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 grid right picture + 2 grid border PINK">
  <p:cSld name="13 grid right picture + 2 grid border PINK">
    <p:bg>
      <p:bgPr>
        <a:solidFill>
          <a:srgbClr val="705378"/>
        </a:solidFill>
        <a:effectLst/>
      </p:bgPr>
    </p:bg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p330"/>
          <p:cNvSpPr/>
          <p:nvPr/>
        </p:nvSpPr>
        <p:spPr>
          <a:xfrm>
            <a:off x="6553200" y="0"/>
            <a:ext cx="2590800" cy="5143500"/>
          </a:xfrm>
          <a:prstGeom prst="rect">
            <a:avLst/>
          </a:prstGeom>
          <a:solidFill>
            <a:srgbClr val="FFCDD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7" name="Google Shape;1937;p330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8" name="Google Shape;1938;p330"/>
          <p:cNvSpPr txBox="1">
            <a:spLocks noGrp="1"/>
          </p:cNvSpPr>
          <p:nvPr>
            <p:ph type="sldNum" idx="12"/>
          </p:nvPr>
        </p:nvSpPr>
        <p:spPr>
          <a:xfrm>
            <a:off x="8673801" y="4868862"/>
            <a:ext cx="127500" cy="1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2699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left picture + 2 grid border LAVENDER">
  <p:cSld name="13 grid left picture + 2 grid border LAVENDER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01"/>
          <p:cNvSpPr/>
          <p:nvPr/>
        </p:nvSpPr>
        <p:spPr>
          <a:xfrm>
            <a:off x="0" y="-1"/>
            <a:ext cx="2590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9" name="Google Shape;459;p101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 grid right picture + 2 grid border YELLOW">
  <p:cSld name="13 grid right picture + 2 grid border YELLOW">
    <p:bg>
      <p:bgPr>
        <a:solidFill>
          <a:srgbClr val="705378"/>
        </a:solidFill>
        <a:effectLst/>
      </p:bgPr>
    </p:bg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p331"/>
          <p:cNvSpPr/>
          <p:nvPr/>
        </p:nvSpPr>
        <p:spPr>
          <a:xfrm>
            <a:off x="6553200" y="0"/>
            <a:ext cx="2590800" cy="5143500"/>
          </a:xfrm>
          <a:prstGeom prst="rect">
            <a:avLst/>
          </a:prstGeom>
          <a:solidFill>
            <a:srgbClr val="FAE62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Google Shape;1941;p331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2" name="Google Shape;1942;p331"/>
          <p:cNvSpPr txBox="1">
            <a:spLocks noGrp="1"/>
          </p:cNvSpPr>
          <p:nvPr>
            <p:ph type="sldNum" idx="12"/>
          </p:nvPr>
        </p:nvSpPr>
        <p:spPr>
          <a:xfrm>
            <a:off x="8673801" y="4868862"/>
            <a:ext cx="127500" cy="1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051009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bg>
      <p:bgPr>
        <a:solidFill>
          <a:srgbClr val="FFFFFF"/>
        </a:solidFill>
        <a:effectLst/>
      </p:bgPr>
    </p:bg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p332"/>
          <p:cNvSpPr txBox="1">
            <a:spLocks noGrp="1"/>
          </p:cNvSpPr>
          <p:nvPr>
            <p:ph type="body" idx="1"/>
          </p:nvPr>
        </p:nvSpPr>
        <p:spPr>
          <a:xfrm>
            <a:off x="457200" y="1290377"/>
            <a:ext cx="8229600" cy="3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Helvetica Neue"/>
              <a:buChar char="•"/>
              <a:defRPr sz="1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Helvetica Neue"/>
              <a:buChar char="•"/>
              <a:defRPr sz="1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Helvetica Neue"/>
              <a:buChar char="•"/>
              <a:defRPr sz="1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Helvetica Neue"/>
              <a:buChar char="•"/>
              <a:defRPr sz="1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Helvetica Neue"/>
              <a:buChar char="•"/>
              <a:defRPr sz="1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45" name="Google Shape;1945;p332"/>
          <p:cNvSpPr txBox="1">
            <a:spLocks noGrp="1"/>
          </p:cNvSpPr>
          <p:nvPr>
            <p:ph type="sldNum" idx="12"/>
          </p:nvPr>
        </p:nvSpPr>
        <p:spPr>
          <a:xfrm>
            <a:off x="8767108" y="4967287"/>
            <a:ext cx="68400" cy="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46" name="Google Shape;1946;p332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8229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47" name="Google Shape;1947;p332"/>
          <p:cNvSpPr txBox="1"/>
          <p:nvPr/>
        </p:nvSpPr>
        <p:spPr>
          <a:xfrm>
            <a:off x="8483908" y="4967287"/>
            <a:ext cx="179400" cy="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500"/>
              <a:buFont typeface="Helvetica Neue"/>
              <a:buNone/>
            </a:pPr>
            <a:r>
              <a:rPr lang="en" sz="500" b="0" i="0" u="none" strike="noStrike" cap="none">
                <a:solidFill>
                  <a:srgbClr val="B4B4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Spotify</a:t>
            </a:r>
            <a:endParaRPr sz="500"/>
          </a:p>
        </p:txBody>
      </p:sp>
      <p:sp>
        <p:nvSpPr>
          <p:cNvPr id="1948" name="Google Shape;1948;p332"/>
          <p:cNvSpPr txBox="1">
            <a:spLocks noGrp="1"/>
          </p:cNvSpPr>
          <p:nvPr>
            <p:ph type="body" idx="3"/>
          </p:nvPr>
        </p:nvSpPr>
        <p:spPr>
          <a:xfrm>
            <a:off x="457200" y="257175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59890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icture">
  <p:cSld name="1_Full picture">
    <p:bg>
      <p:bgPr>
        <a:solidFill>
          <a:srgbClr val="FFFFFF"/>
        </a:solidFill>
        <a:effectLst/>
      </p:bgPr>
    </p:bg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33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1" name="Google Shape;1951;p333"/>
          <p:cNvSpPr txBox="1">
            <a:spLocks noGrp="1"/>
          </p:cNvSpPr>
          <p:nvPr>
            <p:ph type="body" idx="1"/>
          </p:nvPr>
        </p:nvSpPr>
        <p:spPr>
          <a:xfrm>
            <a:off x="609600" y="2200275"/>
            <a:ext cx="7848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4900"/>
              <a:buFont typeface="Helvetica Neue"/>
              <a:buNone/>
              <a:defRPr sz="4900" b="1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52" name="Google Shape;1952;p333"/>
          <p:cNvSpPr txBox="1">
            <a:spLocks noGrp="1"/>
          </p:cNvSpPr>
          <p:nvPr>
            <p:ph type="sldNum" idx="12"/>
          </p:nvPr>
        </p:nvSpPr>
        <p:spPr>
          <a:xfrm>
            <a:off x="8378439" y="4836557"/>
            <a:ext cx="136800" cy="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416537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middle">
  <p:cSld name="1_Title only middle">
    <p:bg>
      <p:bgPr>
        <a:solidFill>
          <a:srgbClr val="FFFFFF"/>
        </a:solidFill>
        <a:effectLst/>
      </p:bgPr>
    </p:bg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334"/>
          <p:cNvSpPr txBox="1">
            <a:spLocks noGrp="1"/>
          </p:cNvSpPr>
          <p:nvPr>
            <p:ph type="sldNum" idx="12"/>
          </p:nvPr>
        </p:nvSpPr>
        <p:spPr>
          <a:xfrm>
            <a:off x="8767108" y="4967287"/>
            <a:ext cx="68400" cy="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55" name="Google Shape;1955;p334"/>
          <p:cNvSpPr txBox="1"/>
          <p:nvPr/>
        </p:nvSpPr>
        <p:spPr>
          <a:xfrm>
            <a:off x="8483908" y="4967287"/>
            <a:ext cx="179400" cy="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500"/>
              <a:buFont typeface="Helvetica Neue"/>
              <a:buNone/>
            </a:pPr>
            <a:r>
              <a:rPr lang="en" sz="500" b="0" i="0" u="none" strike="noStrike" cap="none">
                <a:solidFill>
                  <a:srgbClr val="B4B4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Spotify</a:t>
            </a:r>
            <a:endParaRPr sz="500"/>
          </a:p>
        </p:txBody>
      </p:sp>
      <p:sp>
        <p:nvSpPr>
          <p:cNvPr id="1956" name="Google Shape;1956;p334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3352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57" name="Google Shape;1957;p334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33528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002562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half picture">
  <p:cSld name="1_Left half picture">
    <p:bg>
      <p:bgPr>
        <a:solidFill>
          <a:srgbClr val="FFFFFF"/>
        </a:solidFill>
        <a:effectLst/>
      </p:bgPr>
    </p:bg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335"/>
          <p:cNvSpPr txBox="1">
            <a:spLocks noGrp="1"/>
          </p:cNvSpPr>
          <p:nvPr>
            <p:ph type="body" idx="1"/>
          </p:nvPr>
        </p:nvSpPr>
        <p:spPr>
          <a:xfrm>
            <a:off x="4876800" y="1800225"/>
            <a:ext cx="39624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Helvetica Neue"/>
              <a:buChar char="•"/>
              <a:defRPr sz="1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Helvetica Neue"/>
              <a:buChar char="•"/>
              <a:defRPr sz="1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Helvetica Neue"/>
              <a:buChar char="•"/>
              <a:defRPr sz="1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Helvetica Neue"/>
              <a:buChar char="•"/>
              <a:defRPr sz="1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886" lvl="4" indent="-32383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Helvetica Neue"/>
              <a:buChar char="•"/>
              <a:defRPr sz="1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60" name="Google Shape;1960;p335"/>
          <p:cNvSpPr txBox="1">
            <a:spLocks noGrp="1"/>
          </p:cNvSpPr>
          <p:nvPr>
            <p:ph type="sldNum" idx="12"/>
          </p:nvPr>
        </p:nvSpPr>
        <p:spPr>
          <a:xfrm>
            <a:off x="8770869" y="4967287"/>
            <a:ext cx="68400" cy="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500"/>
              <a:buFont typeface="Helvetica Neue"/>
              <a:buNone/>
              <a:defRPr sz="500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61" name="Google Shape;1961;p335"/>
          <p:cNvSpPr txBox="1">
            <a:spLocks noGrp="1"/>
          </p:cNvSpPr>
          <p:nvPr>
            <p:ph type="body" idx="2"/>
          </p:nvPr>
        </p:nvSpPr>
        <p:spPr>
          <a:xfrm>
            <a:off x="4876800" y="4762500"/>
            <a:ext cx="396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62" name="Google Shape;1962;p335"/>
          <p:cNvSpPr txBox="1"/>
          <p:nvPr/>
        </p:nvSpPr>
        <p:spPr>
          <a:xfrm>
            <a:off x="8482013" y="4967287"/>
            <a:ext cx="179400" cy="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500"/>
              <a:buFont typeface="Helvetica Neue"/>
              <a:buNone/>
            </a:pPr>
            <a:r>
              <a:rPr lang="en" sz="500" b="0" i="0" u="none" strike="noStrike" cap="none">
                <a:solidFill>
                  <a:srgbClr val="B4B4B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Spotify</a:t>
            </a:r>
            <a:endParaRPr sz="500"/>
          </a:p>
        </p:txBody>
      </p:sp>
      <p:sp>
        <p:nvSpPr>
          <p:cNvPr id="1963" name="Google Shape;1963;p335"/>
          <p:cNvSpPr txBox="1">
            <a:spLocks noGrp="1"/>
          </p:cNvSpPr>
          <p:nvPr>
            <p:ph type="body" idx="3"/>
          </p:nvPr>
        </p:nvSpPr>
        <p:spPr>
          <a:xfrm>
            <a:off x="4876800" y="257175"/>
            <a:ext cx="396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>
                <a:solidFill>
                  <a:srgbClr val="19141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5" lvl="1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2pPr>
            <a:lvl3pPr marL="1371532" lvl="2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3pPr>
            <a:lvl4pPr marL="1828709" lvl="3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4pPr>
            <a:lvl5pPr marL="2285886" lvl="4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5pPr>
            <a:lvl6pPr marL="2743064" lvl="5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6pPr>
            <a:lvl7pPr marL="3200240" lvl="6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7pPr>
            <a:lvl8pPr marL="3657418" lvl="7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8pPr>
            <a:lvl9pPr marL="4114595" lvl="8" indent="-27938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964" name="Google Shape;1964;p335"/>
          <p:cNvSpPr>
            <a:spLocks noGrp="1"/>
          </p:cNvSpPr>
          <p:nvPr>
            <p:ph type="pic" idx="4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49027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" name="Google Shape;1966;p336"/>
          <p:cNvSpPr txBox="1">
            <a:spLocks noGrp="1"/>
          </p:cNvSpPr>
          <p:nvPr>
            <p:ph type="body" idx="1"/>
          </p:nvPr>
        </p:nvSpPr>
        <p:spPr>
          <a:xfrm>
            <a:off x="457200" y="1285875"/>
            <a:ext cx="82296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1pPr>
            <a:lvl2pPr marL="914355" lvl="1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marL="1371532" lvl="2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1828709" lvl="3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marL="2285886" lvl="4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2743064" lvl="5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240" lvl="6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418" lvl="7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595" lvl="8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67" name="Google Shape;1967;p336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8229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55" lvl="1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marL="1371532" lvl="2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1828709" lvl="3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marL="2285886" lvl="4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2743064" lvl="5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240" lvl="6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418" lvl="7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595" lvl="8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68" name="Google Shape;1968;p336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sz="3800" b="1"/>
            </a:lvl1pPr>
            <a:lvl2pPr marL="914355" lvl="1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marL="1371532" lvl="2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marL="1828709" lvl="3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marL="2285886" lvl="4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marL="2743064" lvl="5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6pPr>
            <a:lvl7pPr marL="3200240" lvl="6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7pPr>
            <a:lvl8pPr marL="3657418" lvl="7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8pPr>
            <a:lvl9pPr marL="4114595" lvl="8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7435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 + border">
  <p:cSld name="Full picture + border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02"/>
          <p:cNvSpPr>
            <a:spLocks noGrp="1"/>
          </p:cNvSpPr>
          <p:nvPr>
            <p:ph type="pic" idx="2"/>
          </p:nvPr>
        </p:nvSpPr>
        <p:spPr>
          <a:xfrm>
            <a:off x="304800" y="257175"/>
            <a:ext cx="8534400" cy="4629000"/>
          </a:xfrm>
          <a:prstGeom prst="rect">
            <a:avLst/>
          </a:prstGeom>
          <a:noFill/>
          <a:ln>
            <a:noFill/>
          </a:ln>
        </p:spPr>
      </p:sp>
      <p:sp>
        <p:nvSpPr>
          <p:cNvPr id="462" name="Google Shape;462;p102"/>
          <p:cNvSpPr txBox="1">
            <a:spLocks noGrp="1"/>
          </p:cNvSpPr>
          <p:nvPr>
            <p:ph type="body" idx="1"/>
          </p:nvPr>
        </p:nvSpPr>
        <p:spPr>
          <a:xfrm>
            <a:off x="609600" y="2200274"/>
            <a:ext cx="7848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4900"/>
              <a:buFont typeface="Helvetica Neue"/>
              <a:buNone/>
              <a:defRPr sz="49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03"/>
          <p:cNvSpPr txBox="1">
            <a:spLocks noGrp="1"/>
          </p:cNvSpPr>
          <p:nvPr>
            <p:ph type="body" idx="1"/>
          </p:nvPr>
        </p:nvSpPr>
        <p:spPr>
          <a:xfrm>
            <a:off x="457200" y="1290376"/>
            <a:ext cx="8229600" cy="3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5" name="Google Shape;465;p103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8229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p103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half picture">
  <p:cSld name="Left half picture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04"/>
          <p:cNvSpPr txBox="1">
            <a:spLocks noGrp="1"/>
          </p:cNvSpPr>
          <p:nvPr>
            <p:ph type="body" idx="1"/>
          </p:nvPr>
        </p:nvSpPr>
        <p:spPr>
          <a:xfrm>
            <a:off x="4996775" y="1800225"/>
            <a:ext cx="36900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9" name="Google Shape;469;p104"/>
          <p:cNvSpPr txBox="1">
            <a:spLocks noGrp="1"/>
          </p:cNvSpPr>
          <p:nvPr>
            <p:ph type="body" idx="2"/>
          </p:nvPr>
        </p:nvSpPr>
        <p:spPr>
          <a:xfrm>
            <a:off x="4996775" y="4762500"/>
            <a:ext cx="3690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0" name="Google Shape;470;p104"/>
          <p:cNvSpPr txBox="1">
            <a:spLocks noGrp="1"/>
          </p:cNvSpPr>
          <p:nvPr>
            <p:ph type="body" idx="3"/>
          </p:nvPr>
        </p:nvSpPr>
        <p:spPr>
          <a:xfrm>
            <a:off x="4996775" y="351000"/>
            <a:ext cx="3690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1" name="Google Shape;471;p104"/>
          <p:cNvSpPr>
            <a:spLocks noGrp="1"/>
          </p:cNvSpPr>
          <p:nvPr>
            <p:ph type="pic" idx="4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half picture + border">
  <p:cSld name="Left half picture + border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05"/>
          <p:cNvSpPr txBox="1">
            <a:spLocks noGrp="1"/>
          </p:cNvSpPr>
          <p:nvPr>
            <p:ph type="body" idx="1"/>
          </p:nvPr>
        </p:nvSpPr>
        <p:spPr>
          <a:xfrm>
            <a:off x="4996775" y="1800225"/>
            <a:ext cx="36900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4" name="Google Shape;474;p105"/>
          <p:cNvSpPr txBox="1">
            <a:spLocks noGrp="1"/>
          </p:cNvSpPr>
          <p:nvPr>
            <p:ph type="body" idx="2"/>
          </p:nvPr>
        </p:nvSpPr>
        <p:spPr>
          <a:xfrm>
            <a:off x="4996775" y="4762500"/>
            <a:ext cx="3690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5" name="Google Shape;475;p105"/>
          <p:cNvSpPr txBox="1">
            <a:spLocks noGrp="1"/>
          </p:cNvSpPr>
          <p:nvPr>
            <p:ph type="body" idx="3"/>
          </p:nvPr>
        </p:nvSpPr>
        <p:spPr>
          <a:xfrm>
            <a:off x="4996775" y="351000"/>
            <a:ext cx="3690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6" name="Google Shape;476;p105"/>
          <p:cNvSpPr>
            <a:spLocks noGrp="1"/>
          </p:cNvSpPr>
          <p:nvPr>
            <p:ph type="pic" idx="4"/>
          </p:nvPr>
        </p:nvSpPr>
        <p:spPr>
          <a:xfrm>
            <a:off x="304800" y="257175"/>
            <a:ext cx="4267200" cy="4629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half picture">
  <p:cSld name="Right half picture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06"/>
          <p:cNvSpPr txBox="1">
            <a:spLocks noGrp="1"/>
          </p:cNvSpPr>
          <p:nvPr>
            <p:ph type="body" idx="1"/>
          </p:nvPr>
        </p:nvSpPr>
        <p:spPr>
          <a:xfrm>
            <a:off x="457200" y="1800225"/>
            <a:ext cx="36900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9" name="Google Shape;479;p106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3690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0" name="Google Shape;480;p106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3690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1" name="Google Shape;481;p106"/>
          <p:cNvSpPr>
            <a:spLocks noGrp="1"/>
          </p:cNvSpPr>
          <p:nvPr>
            <p:ph type="pic" idx="4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half picture + border">
  <p:cSld name="Right half picture + border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07"/>
          <p:cNvSpPr txBox="1">
            <a:spLocks noGrp="1"/>
          </p:cNvSpPr>
          <p:nvPr>
            <p:ph type="body" idx="1"/>
          </p:nvPr>
        </p:nvSpPr>
        <p:spPr>
          <a:xfrm>
            <a:off x="457200" y="1800225"/>
            <a:ext cx="36900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4" name="Google Shape;484;p107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3690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5" name="Google Shape;485;p107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3690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6" name="Google Shape;486;p107"/>
          <p:cNvSpPr>
            <a:spLocks noGrp="1"/>
          </p:cNvSpPr>
          <p:nvPr>
            <p:ph type="pic" idx="4"/>
          </p:nvPr>
        </p:nvSpPr>
        <p:spPr>
          <a:xfrm>
            <a:off x="4572000" y="257175"/>
            <a:ext cx="4267200" cy="4629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">
  <p:cSld name="Full picture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8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83" name="Google Shape;383;p81"/>
          <p:cNvSpPr txBox="1">
            <a:spLocks noGrp="1"/>
          </p:cNvSpPr>
          <p:nvPr>
            <p:ph type="body" idx="1"/>
          </p:nvPr>
        </p:nvSpPr>
        <p:spPr>
          <a:xfrm>
            <a:off x="609600" y="2200274"/>
            <a:ext cx="7848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4900"/>
              <a:buFont typeface="Helvetica Neue"/>
              <a:buNone/>
              <a:defRPr sz="49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1/3 picture">
  <p:cSld name="Left 1/3 picture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08"/>
          <p:cNvSpPr txBox="1">
            <a:spLocks noGrp="1"/>
          </p:cNvSpPr>
          <p:nvPr>
            <p:ph type="body" idx="1"/>
          </p:nvPr>
        </p:nvSpPr>
        <p:spPr>
          <a:xfrm>
            <a:off x="3483050" y="1285875"/>
            <a:ext cx="52038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08"/>
          <p:cNvSpPr txBox="1">
            <a:spLocks noGrp="1"/>
          </p:cNvSpPr>
          <p:nvPr>
            <p:ph type="body" idx="2"/>
          </p:nvPr>
        </p:nvSpPr>
        <p:spPr>
          <a:xfrm>
            <a:off x="3483050" y="4762500"/>
            <a:ext cx="52038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0" name="Google Shape;490;p108"/>
          <p:cNvSpPr txBox="1">
            <a:spLocks noGrp="1"/>
          </p:cNvSpPr>
          <p:nvPr>
            <p:ph type="body" idx="3"/>
          </p:nvPr>
        </p:nvSpPr>
        <p:spPr>
          <a:xfrm>
            <a:off x="3483050" y="351000"/>
            <a:ext cx="5203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1" name="Google Shape;491;p108"/>
          <p:cNvSpPr>
            <a:spLocks noGrp="1"/>
          </p:cNvSpPr>
          <p:nvPr>
            <p:ph type="pic" idx="4"/>
          </p:nvPr>
        </p:nvSpPr>
        <p:spPr>
          <a:xfrm>
            <a:off x="0" y="0"/>
            <a:ext cx="30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1/3 picture + border">
  <p:cSld name="Left 1/3 picture + bor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09"/>
          <p:cNvSpPr txBox="1">
            <a:spLocks noGrp="1"/>
          </p:cNvSpPr>
          <p:nvPr>
            <p:ph type="body" idx="1"/>
          </p:nvPr>
        </p:nvSpPr>
        <p:spPr>
          <a:xfrm>
            <a:off x="3492076" y="1285875"/>
            <a:ext cx="51948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109"/>
          <p:cNvSpPr txBox="1">
            <a:spLocks noGrp="1"/>
          </p:cNvSpPr>
          <p:nvPr>
            <p:ph type="body" idx="2"/>
          </p:nvPr>
        </p:nvSpPr>
        <p:spPr>
          <a:xfrm>
            <a:off x="3483050" y="4762500"/>
            <a:ext cx="51948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5" name="Google Shape;495;p109"/>
          <p:cNvSpPr txBox="1">
            <a:spLocks noGrp="1"/>
          </p:cNvSpPr>
          <p:nvPr>
            <p:ph type="body" idx="3"/>
          </p:nvPr>
        </p:nvSpPr>
        <p:spPr>
          <a:xfrm>
            <a:off x="3487140" y="351000"/>
            <a:ext cx="5199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6" name="Google Shape;496;p109"/>
          <p:cNvSpPr>
            <a:spLocks noGrp="1"/>
          </p:cNvSpPr>
          <p:nvPr>
            <p:ph type="pic" idx="4"/>
          </p:nvPr>
        </p:nvSpPr>
        <p:spPr>
          <a:xfrm>
            <a:off x="304800" y="257175"/>
            <a:ext cx="2743200" cy="46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1/3 picture">
  <p:cSld name="Right 1/3 picture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10"/>
          <p:cNvSpPr txBox="1">
            <a:spLocks noGrp="1"/>
          </p:cNvSpPr>
          <p:nvPr>
            <p:ph type="body" idx="1"/>
          </p:nvPr>
        </p:nvSpPr>
        <p:spPr>
          <a:xfrm>
            <a:off x="457200" y="1285875"/>
            <a:ext cx="51816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9" name="Google Shape;499;p110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5181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00" name="Google Shape;500;p110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5181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10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id - DO NOT USE">
  <p:cSld name="Grid - DO NOT USE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112"/>
          <p:cNvGrpSpPr/>
          <p:nvPr/>
        </p:nvGrpSpPr>
        <p:grpSpPr>
          <a:xfrm>
            <a:off x="0" y="-1"/>
            <a:ext cx="9144000" cy="5143500"/>
            <a:chOff x="0" y="0"/>
            <a:chExt cx="12192000" cy="6858000"/>
          </a:xfrm>
        </p:grpSpPr>
        <p:cxnSp>
          <p:nvCxnSpPr>
            <p:cNvPr id="507" name="Google Shape;507;p112"/>
            <p:cNvCxnSpPr/>
            <p:nvPr/>
          </p:nvCxnSpPr>
          <p:spPr>
            <a:xfrm>
              <a:off x="635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08" name="Google Shape;508;p112"/>
            <p:cNvCxnSpPr/>
            <p:nvPr/>
          </p:nvCxnSpPr>
          <p:spPr>
            <a:xfrm>
              <a:off x="41232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09" name="Google Shape;509;p112"/>
            <p:cNvCxnSpPr/>
            <p:nvPr/>
          </p:nvCxnSpPr>
          <p:spPr>
            <a:xfrm>
              <a:off x="81830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0" name="Google Shape;510;p112"/>
            <p:cNvCxnSpPr/>
            <p:nvPr/>
          </p:nvCxnSpPr>
          <p:spPr>
            <a:xfrm>
              <a:off x="122428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1" name="Google Shape;511;p112"/>
            <p:cNvCxnSpPr/>
            <p:nvPr/>
          </p:nvCxnSpPr>
          <p:spPr>
            <a:xfrm>
              <a:off x="163025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2" name="Google Shape;512;p112"/>
            <p:cNvCxnSpPr/>
            <p:nvPr/>
          </p:nvCxnSpPr>
          <p:spPr>
            <a:xfrm>
              <a:off x="203623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3" name="Google Shape;513;p112"/>
            <p:cNvCxnSpPr/>
            <p:nvPr/>
          </p:nvCxnSpPr>
          <p:spPr>
            <a:xfrm>
              <a:off x="244221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4" name="Google Shape;514;p112"/>
            <p:cNvCxnSpPr/>
            <p:nvPr/>
          </p:nvCxnSpPr>
          <p:spPr>
            <a:xfrm>
              <a:off x="284818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5" name="Google Shape;515;p112"/>
            <p:cNvCxnSpPr/>
            <p:nvPr/>
          </p:nvCxnSpPr>
          <p:spPr>
            <a:xfrm>
              <a:off x="325416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6" name="Google Shape;516;p112"/>
            <p:cNvCxnSpPr/>
            <p:nvPr/>
          </p:nvCxnSpPr>
          <p:spPr>
            <a:xfrm>
              <a:off x="366014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7" name="Google Shape;517;p112"/>
            <p:cNvCxnSpPr/>
            <p:nvPr/>
          </p:nvCxnSpPr>
          <p:spPr>
            <a:xfrm>
              <a:off x="406611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8" name="Google Shape;518;p112"/>
            <p:cNvCxnSpPr/>
            <p:nvPr/>
          </p:nvCxnSpPr>
          <p:spPr>
            <a:xfrm>
              <a:off x="447209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19" name="Google Shape;519;p112"/>
            <p:cNvCxnSpPr/>
            <p:nvPr/>
          </p:nvCxnSpPr>
          <p:spPr>
            <a:xfrm>
              <a:off x="487807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0" name="Google Shape;520;p112"/>
            <p:cNvCxnSpPr/>
            <p:nvPr/>
          </p:nvCxnSpPr>
          <p:spPr>
            <a:xfrm>
              <a:off x="528404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1" name="Google Shape;521;p112"/>
            <p:cNvCxnSpPr/>
            <p:nvPr/>
          </p:nvCxnSpPr>
          <p:spPr>
            <a:xfrm>
              <a:off x="569002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2" name="Google Shape;522;p112"/>
            <p:cNvCxnSpPr/>
            <p:nvPr/>
          </p:nvCxnSpPr>
          <p:spPr>
            <a:xfrm>
              <a:off x="609600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3" name="Google Shape;523;p112"/>
            <p:cNvCxnSpPr/>
            <p:nvPr/>
          </p:nvCxnSpPr>
          <p:spPr>
            <a:xfrm>
              <a:off x="650197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4" name="Google Shape;524;p112"/>
            <p:cNvCxnSpPr/>
            <p:nvPr/>
          </p:nvCxnSpPr>
          <p:spPr>
            <a:xfrm>
              <a:off x="690795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5" name="Google Shape;525;p112"/>
            <p:cNvCxnSpPr/>
            <p:nvPr/>
          </p:nvCxnSpPr>
          <p:spPr>
            <a:xfrm>
              <a:off x="771990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6" name="Google Shape;526;p112"/>
            <p:cNvCxnSpPr/>
            <p:nvPr/>
          </p:nvCxnSpPr>
          <p:spPr>
            <a:xfrm>
              <a:off x="731393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7" name="Google Shape;527;p112"/>
            <p:cNvCxnSpPr/>
            <p:nvPr/>
          </p:nvCxnSpPr>
          <p:spPr>
            <a:xfrm>
              <a:off x="812588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8" name="Google Shape;528;p112"/>
            <p:cNvCxnSpPr/>
            <p:nvPr/>
          </p:nvCxnSpPr>
          <p:spPr>
            <a:xfrm>
              <a:off x="853186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29" name="Google Shape;529;p112"/>
            <p:cNvCxnSpPr/>
            <p:nvPr/>
          </p:nvCxnSpPr>
          <p:spPr>
            <a:xfrm>
              <a:off x="893783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0" name="Google Shape;530;p112"/>
            <p:cNvCxnSpPr/>
            <p:nvPr/>
          </p:nvCxnSpPr>
          <p:spPr>
            <a:xfrm>
              <a:off x="934381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1" name="Google Shape;531;p112"/>
            <p:cNvCxnSpPr/>
            <p:nvPr/>
          </p:nvCxnSpPr>
          <p:spPr>
            <a:xfrm>
              <a:off x="974979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2" name="Google Shape;532;p112"/>
            <p:cNvCxnSpPr/>
            <p:nvPr/>
          </p:nvCxnSpPr>
          <p:spPr>
            <a:xfrm>
              <a:off x="1015576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3" name="Google Shape;533;p112"/>
            <p:cNvCxnSpPr/>
            <p:nvPr/>
          </p:nvCxnSpPr>
          <p:spPr>
            <a:xfrm>
              <a:off x="1056174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4" name="Google Shape;534;p112"/>
            <p:cNvCxnSpPr/>
            <p:nvPr/>
          </p:nvCxnSpPr>
          <p:spPr>
            <a:xfrm>
              <a:off x="1096772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5" name="Google Shape;535;p112"/>
            <p:cNvCxnSpPr/>
            <p:nvPr/>
          </p:nvCxnSpPr>
          <p:spPr>
            <a:xfrm>
              <a:off x="1137369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6" name="Google Shape;536;p112"/>
            <p:cNvCxnSpPr/>
            <p:nvPr/>
          </p:nvCxnSpPr>
          <p:spPr>
            <a:xfrm>
              <a:off x="1177967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7" name="Google Shape;537;p112"/>
            <p:cNvCxnSpPr/>
            <p:nvPr/>
          </p:nvCxnSpPr>
          <p:spPr>
            <a:xfrm>
              <a:off x="1218565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8" name="Google Shape;538;p112"/>
            <p:cNvCxnSpPr/>
            <p:nvPr/>
          </p:nvCxnSpPr>
          <p:spPr>
            <a:xfrm>
              <a:off x="0" y="34861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39" name="Google Shape;539;p112"/>
            <p:cNvCxnSpPr/>
            <p:nvPr/>
          </p:nvCxnSpPr>
          <p:spPr>
            <a:xfrm>
              <a:off x="0" y="69088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0" name="Google Shape;540;p112"/>
            <p:cNvCxnSpPr/>
            <p:nvPr/>
          </p:nvCxnSpPr>
          <p:spPr>
            <a:xfrm>
              <a:off x="0" y="103314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1" name="Google Shape;541;p112"/>
            <p:cNvCxnSpPr/>
            <p:nvPr/>
          </p:nvCxnSpPr>
          <p:spPr>
            <a:xfrm>
              <a:off x="0" y="137541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2" name="Google Shape;542;p112"/>
            <p:cNvCxnSpPr/>
            <p:nvPr/>
          </p:nvCxnSpPr>
          <p:spPr>
            <a:xfrm>
              <a:off x="0" y="171767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3" name="Google Shape;543;p112"/>
            <p:cNvCxnSpPr/>
            <p:nvPr/>
          </p:nvCxnSpPr>
          <p:spPr>
            <a:xfrm>
              <a:off x="0" y="205993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4" name="Google Shape;544;p112"/>
            <p:cNvCxnSpPr/>
            <p:nvPr/>
          </p:nvCxnSpPr>
          <p:spPr>
            <a:xfrm>
              <a:off x="0" y="240220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5" name="Google Shape;545;p112"/>
            <p:cNvCxnSpPr/>
            <p:nvPr/>
          </p:nvCxnSpPr>
          <p:spPr>
            <a:xfrm>
              <a:off x="0" y="274447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6" name="Google Shape;546;p112"/>
            <p:cNvCxnSpPr/>
            <p:nvPr/>
          </p:nvCxnSpPr>
          <p:spPr>
            <a:xfrm>
              <a:off x="0" y="308673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7" name="Google Shape;547;p112"/>
            <p:cNvCxnSpPr/>
            <p:nvPr/>
          </p:nvCxnSpPr>
          <p:spPr>
            <a:xfrm>
              <a:off x="0" y="342900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8" name="Google Shape;548;p112"/>
            <p:cNvCxnSpPr/>
            <p:nvPr/>
          </p:nvCxnSpPr>
          <p:spPr>
            <a:xfrm>
              <a:off x="0" y="377126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49" name="Google Shape;549;p112"/>
            <p:cNvCxnSpPr/>
            <p:nvPr/>
          </p:nvCxnSpPr>
          <p:spPr>
            <a:xfrm>
              <a:off x="0" y="411352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0" name="Google Shape;550;p112"/>
            <p:cNvCxnSpPr/>
            <p:nvPr/>
          </p:nvCxnSpPr>
          <p:spPr>
            <a:xfrm>
              <a:off x="0" y="445579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1" name="Google Shape;551;p112"/>
            <p:cNvCxnSpPr/>
            <p:nvPr/>
          </p:nvCxnSpPr>
          <p:spPr>
            <a:xfrm>
              <a:off x="0" y="514032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2" name="Google Shape;552;p112"/>
            <p:cNvCxnSpPr/>
            <p:nvPr/>
          </p:nvCxnSpPr>
          <p:spPr>
            <a:xfrm>
              <a:off x="0" y="582485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3" name="Google Shape;553;p112"/>
            <p:cNvCxnSpPr/>
            <p:nvPr/>
          </p:nvCxnSpPr>
          <p:spPr>
            <a:xfrm>
              <a:off x="0" y="479805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4" name="Google Shape;554;p112"/>
            <p:cNvCxnSpPr/>
            <p:nvPr/>
          </p:nvCxnSpPr>
          <p:spPr>
            <a:xfrm>
              <a:off x="0" y="616712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5" name="Google Shape;555;p112"/>
            <p:cNvCxnSpPr/>
            <p:nvPr/>
          </p:nvCxnSpPr>
          <p:spPr>
            <a:xfrm>
              <a:off x="0" y="650938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6" name="Google Shape;556;p112"/>
            <p:cNvCxnSpPr/>
            <p:nvPr/>
          </p:nvCxnSpPr>
          <p:spPr>
            <a:xfrm>
              <a:off x="0" y="548259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7" name="Google Shape;557;p112"/>
            <p:cNvCxnSpPr/>
            <p:nvPr/>
          </p:nvCxnSpPr>
          <p:spPr>
            <a:xfrm>
              <a:off x="0" y="685165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58" name="Google Shape;558;p112"/>
            <p:cNvCxnSpPr/>
            <p:nvPr/>
          </p:nvCxnSpPr>
          <p:spPr>
            <a:xfrm>
              <a:off x="0" y="635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tx">
  <p:cSld name="TITLE_AND_BODY"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">
  <p:cSld name="Full picture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5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64" name="Google Shape;764;p153"/>
          <p:cNvSpPr txBox="1">
            <a:spLocks noGrp="1"/>
          </p:cNvSpPr>
          <p:nvPr>
            <p:ph type="body" idx="1"/>
          </p:nvPr>
        </p:nvSpPr>
        <p:spPr>
          <a:xfrm>
            <a:off x="609600" y="2200274"/>
            <a:ext cx="7848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4900"/>
              <a:buFont typeface="Helvetica Neue"/>
              <a:buNone/>
              <a:defRPr sz="49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54"/>
          <p:cNvSpPr txBox="1">
            <a:spLocks noGrp="1"/>
          </p:cNvSpPr>
          <p:nvPr>
            <p:ph type="body" idx="1"/>
          </p:nvPr>
        </p:nvSpPr>
        <p:spPr>
          <a:xfrm>
            <a:off x="457200" y="1290377"/>
            <a:ext cx="8229600" cy="3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54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8229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54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1/3 picture + border">
  <p:cSld name="Right 1/3 picture + border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55"/>
          <p:cNvSpPr txBox="1">
            <a:spLocks noGrp="1"/>
          </p:cNvSpPr>
          <p:nvPr>
            <p:ph type="body" idx="1"/>
          </p:nvPr>
        </p:nvSpPr>
        <p:spPr>
          <a:xfrm>
            <a:off x="457200" y="1285875"/>
            <a:ext cx="51792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1" name="Google Shape;771;p155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51792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2" name="Google Shape;772;p155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5179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3" name="Google Shape;773;p155"/>
          <p:cNvSpPr>
            <a:spLocks noGrp="1"/>
          </p:cNvSpPr>
          <p:nvPr>
            <p:ph type="pic" idx="4"/>
          </p:nvPr>
        </p:nvSpPr>
        <p:spPr>
          <a:xfrm>
            <a:off x="6096000" y="257175"/>
            <a:ext cx="2743200" cy="46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AQUA">
  <p:cSld name="Cover 1: 13 grid right picture AQUA">
    <p:bg>
      <p:bgPr>
        <a:solidFill>
          <a:schemeClr val="accent3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56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76" name="Google Shape;776;p156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7" name="Google Shape;777;p156"/>
          <p:cNvSpPr txBox="1">
            <a:spLocks noGrp="1"/>
          </p:cNvSpPr>
          <p:nvPr>
            <p:ph type="body" idx="2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8" name="Google Shape;778;p156"/>
          <p:cNvSpPr>
            <a:spLocks noGrp="1"/>
          </p:cNvSpPr>
          <p:nvPr>
            <p:ph type="pic" idx="3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YELLOW">
  <p:cSld name="Cover 1: 13 grid right picture YELLOW">
    <p:bg>
      <p:bgPr>
        <a:solidFill>
          <a:schemeClr val="accent2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57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1" name="Google Shape;781;p157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2" name="Google Shape;782;p157"/>
          <p:cNvSpPr txBox="1">
            <a:spLocks noGrp="1"/>
          </p:cNvSpPr>
          <p:nvPr>
            <p:ph type="body" idx="2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3" name="Google Shape;783;p157"/>
          <p:cNvSpPr>
            <a:spLocks noGrp="1"/>
          </p:cNvSpPr>
          <p:nvPr>
            <p:ph type="pic" idx="3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AQUA">
  <p:cSld name="Cover 1: 13 grid right picture AQUA">
    <p:bg>
      <p:bgPr>
        <a:solidFill>
          <a:schemeClr val="accent3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2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6" name="Google Shape;386;p82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82"/>
          <p:cNvSpPr txBox="1">
            <a:spLocks noGrp="1"/>
          </p:cNvSpPr>
          <p:nvPr>
            <p:ph type="body" idx="2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82"/>
          <p:cNvSpPr>
            <a:spLocks noGrp="1"/>
          </p:cNvSpPr>
          <p:nvPr>
            <p:ph type="pic" idx="3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PINK">
  <p:cSld name="Cover 1: 13 grid right picture PINK">
    <p:bg>
      <p:bgPr>
        <a:solidFill>
          <a:schemeClr val="accent4"/>
        </a:solidFill>
        <a:effectLst/>
      </p:bgPr>
    </p:bg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58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6" name="Google Shape;786;p158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7" name="Google Shape;787;p158"/>
          <p:cNvSpPr txBox="1">
            <a:spLocks noGrp="1"/>
          </p:cNvSpPr>
          <p:nvPr>
            <p:ph type="body" idx="2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58"/>
          <p:cNvSpPr>
            <a:spLocks noGrp="1"/>
          </p:cNvSpPr>
          <p:nvPr>
            <p:ph type="pic" idx="3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CITRIC">
  <p:cSld name="Cover 1: 13 grid right picture CITRIC">
    <p:bg>
      <p:bgPr>
        <a:solidFill>
          <a:schemeClr val="accent5"/>
        </a:solidFill>
        <a:effectLst/>
      </p:bgPr>
    </p:bg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59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1" name="Google Shape;791;p159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2" name="Google Shape;792;p159"/>
          <p:cNvSpPr txBox="1">
            <a:spLocks noGrp="1"/>
          </p:cNvSpPr>
          <p:nvPr>
            <p:ph type="body" idx="2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3" name="Google Shape;793;p159"/>
          <p:cNvSpPr>
            <a:spLocks noGrp="1"/>
          </p:cNvSpPr>
          <p:nvPr>
            <p:ph type="pic" idx="3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: 16 grid left picture">
  <p:cSld name="Cover 2: 16 grid left picture AQUA">
    <p:bg>
      <p:bgPr>
        <a:solidFill>
          <a:schemeClr val="accent1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60"/>
          <p:cNvSpPr txBox="1">
            <a:spLocks noGrp="1"/>
          </p:cNvSpPr>
          <p:nvPr>
            <p:ph type="body" idx="1"/>
          </p:nvPr>
        </p:nvSpPr>
        <p:spPr>
          <a:xfrm>
            <a:off x="5334000" y="1028700"/>
            <a:ext cx="33528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6" name="Google Shape;796;p160"/>
          <p:cNvSpPr txBox="1">
            <a:spLocks noGrp="1"/>
          </p:cNvSpPr>
          <p:nvPr>
            <p:ph type="body" idx="2"/>
          </p:nvPr>
        </p:nvSpPr>
        <p:spPr>
          <a:xfrm>
            <a:off x="5334000" y="4114800"/>
            <a:ext cx="3352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Helvetica Neue"/>
              <a:buNone/>
              <a:defRPr sz="1900">
                <a:solidFill>
                  <a:schemeClr val="accent3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7" name="Google Shape;797;p160"/>
          <p:cNvSpPr>
            <a:spLocks noGrp="1"/>
          </p:cNvSpPr>
          <p:nvPr>
            <p:ph type="pic" idx="3"/>
          </p:nvPr>
        </p:nvSpPr>
        <p:spPr>
          <a:xfrm>
            <a:off x="0" y="0"/>
            <a:ext cx="4876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AQUA">
  <p:cSld name="13 grid right picture + 2 grid border AQUA">
    <p:bg>
      <p:bgPr>
        <a:solidFill>
          <a:schemeClr val="accent1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61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0" name="Google Shape;800;p161"/>
          <p:cNvSpPr>
            <a:spLocks noGrp="1"/>
          </p:cNvSpPr>
          <p:nvPr>
            <p:ph type="pic" idx="2"/>
          </p:nvPr>
        </p:nvSpPr>
        <p:spPr>
          <a:xfrm>
            <a:off x="4571925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YELLOW">
  <p:cSld name="13 grid right picture + 2 grid border YELLOW">
    <p:bg>
      <p:bgPr>
        <a:solidFill>
          <a:schemeClr val="accent1"/>
        </a:solidFill>
        <a:effectLst/>
      </p:bgPr>
    </p:bg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62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3" name="Google Shape;803;p162"/>
          <p:cNvSpPr>
            <a:spLocks noGrp="1"/>
          </p:cNvSpPr>
          <p:nvPr>
            <p:ph type="pic" idx="2"/>
          </p:nvPr>
        </p:nvSpPr>
        <p:spPr>
          <a:xfrm>
            <a:off x="4571925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PINK">
  <p:cSld name="13 grid right picture + 2 grid border PINK">
    <p:bg>
      <p:bgPr>
        <a:solidFill>
          <a:schemeClr val="accent1"/>
        </a:solid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63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6" name="Google Shape;806;p163"/>
          <p:cNvSpPr>
            <a:spLocks noGrp="1"/>
          </p:cNvSpPr>
          <p:nvPr>
            <p:ph type="pic" idx="2"/>
          </p:nvPr>
        </p:nvSpPr>
        <p:spPr>
          <a:xfrm>
            <a:off x="4571925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CITRIC">
  <p:cSld name="13 grid right picture + 2 grid border CITRIC">
    <p:bg>
      <p:bgPr>
        <a:solidFill>
          <a:schemeClr val="accent1"/>
        </a:solidFill>
        <a:effectLst/>
      </p:bgPr>
    </p:bg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64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9" name="Google Shape;809;p164"/>
          <p:cNvSpPr>
            <a:spLocks noGrp="1"/>
          </p:cNvSpPr>
          <p:nvPr>
            <p:ph type="pic" idx="2"/>
          </p:nvPr>
        </p:nvSpPr>
        <p:spPr>
          <a:xfrm>
            <a:off x="4571925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AQUA">
  <p:cSld name="Cover 4: 11 grid left picture + 2 grid border AQUA">
    <p:bg>
      <p:bgPr>
        <a:solidFill>
          <a:schemeClr val="accent1"/>
        </a:solid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65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2" name="Google Shape;812;p165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Helvetica Neue"/>
              <a:buNone/>
              <a:defRPr sz="1900">
                <a:solidFill>
                  <a:schemeClr val="accent3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3" name="Google Shape;813;p165"/>
          <p:cNvSpPr txBox="1">
            <a:spLocks noGrp="1"/>
          </p:cNvSpPr>
          <p:nvPr>
            <p:ph type="body" idx="2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4" name="Google Shape;814;p165"/>
          <p:cNvSpPr>
            <a:spLocks noGrp="1"/>
          </p:cNvSpPr>
          <p:nvPr>
            <p:ph type="pic" idx="3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YELLOW">
  <p:cSld name="Cover 4: 11 grid left picture + 2 grid border YELLOW">
    <p:bg>
      <p:bgPr>
        <a:solidFill>
          <a:schemeClr val="accent1"/>
        </a:solidFill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66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17" name="Google Shape;817;p166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Helvetica Neue"/>
              <a:buNone/>
              <a:defRPr sz="1900">
                <a:solidFill>
                  <a:schemeClr val="accent2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8" name="Google Shape;818;p166"/>
          <p:cNvSpPr txBox="1">
            <a:spLocks noGrp="1"/>
          </p:cNvSpPr>
          <p:nvPr>
            <p:ph type="body" idx="2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66"/>
          <p:cNvSpPr>
            <a:spLocks noGrp="1"/>
          </p:cNvSpPr>
          <p:nvPr>
            <p:ph type="pic" idx="3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PINK">
  <p:cSld name="Cover 4: 11 grid left picture + 2 grid border PINK">
    <p:bg>
      <p:bgPr>
        <a:solidFill>
          <a:schemeClr val="accent1"/>
        </a:solidFill>
        <a:effectLst/>
      </p:bgPr>
    </p:bg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67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2" name="Google Shape;822;p167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900"/>
              <a:buFont typeface="Helvetica Neue"/>
              <a:buNone/>
              <a:defRPr sz="1900">
                <a:solidFill>
                  <a:schemeClr val="accent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3" name="Google Shape;823;p167"/>
          <p:cNvSpPr txBox="1">
            <a:spLocks noGrp="1"/>
          </p:cNvSpPr>
          <p:nvPr>
            <p:ph type="body" idx="2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4" name="Google Shape;824;p167"/>
          <p:cNvSpPr>
            <a:spLocks noGrp="1"/>
          </p:cNvSpPr>
          <p:nvPr>
            <p:ph type="pic" idx="3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YELLOW">
  <p:cSld name="Cover 1: 13 grid right picture YELLOW">
    <p:bg>
      <p:bgPr>
        <a:solidFill>
          <a:schemeClr val="accent2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83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1" name="Google Shape;391;p83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83"/>
          <p:cNvSpPr txBox="1">
            <a:spLocks noGrp="1"/>
          </p:cNvSpPr>
          <p:nvPr>
            <p:ph type="body" idx="2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83"/>
          <p:cNvSpPr>
            <a:spLocks noGrp="1"/>
          </p:cNvSpPr>
          <p:nvPr>
            <p:ph type="pic" idx="3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CITRIC">
  <p:cSld name="Cover 4: 11 grid left picture + 2 grid border CITRIC">
    <p:bg>
      <p:bgPr>
        <a:solidFill>
          <a:schemeClr val="accent1"/>
        </a:solid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68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7" name="Google Shape;827;p168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900"/>
              <a:buFont typeface="Helvetica Neue"/>
              <a:buNone/>
              <a:defRPr sz="1900">
                <a:solidFill>
                  <a:schemeClr val="accent5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8" name="Google Shape;828;p168"/>
          <p:cNvSpPr txBox="1">
            <a:spLocks noGrp="1"/>
          </p:cNvSpPr>
          <p:nvPr>
            <p:ph type="body" idx="2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9" name="Google Shape;829;p168"/>
          <p:cNvSpPr>
            <a:spLocks noGrp="1"/>
          </p:cNvSpPr>
          <p:nvPr>
            <p:ph type="pic" idx="3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left picture + 2 grid border AQUA">
  <p:cSld name="13 grid left picture + 2 grid border AQUA">
    <p:bg>
      <p:bgPr>
        <a:solidFill>
          <a:schemeClr val="accent1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69"/>
          <p:cNvSpPr/>
          <p:nvPr/>
        </p:nvSpPr>
        <p:spPr>
          <a:xfrm>
            <a:off x="0" y="-1"/>
            <a:ext cx="25908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2" name="Google Shape;832;p169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left picture + 2 grid border YELLOW">
  <p:cSld name="13 grid left picture + 2 grid border YELLOW">
    <p:bg>
      <p:bgPr>
        <a:solidFill>
          <a:schemeClr val="accent1"/>
        </a:solidFill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70"/>
          <p:cNvSpPr/>
          <p:nvPr/>
        </p:nvSpPr>
        <p:spPr>
          <a:xfrm>
            <a:off x="0" y="-1"/>
            <a:ext cx="25908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5" name="Google Shape;835;p170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left picture + 2 grid border PINK">
  <p:cSld name="13 grid left picture + 2 grid border PINK">
    <p:bg>
      <p:bgPr>
        <a:solidFill>
          <a:schemeClr val="accent1"/>
        </a:solidFill>
        <a:effectLst/>
      </p:bgPr>
    </p:bg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71"/>
          <p:cNvSpPr/>
          <p:nvPr/>
        </p:nvSpPr>
        <p:spPr>
          <a:xfrm>
            <a:off x="0" y="-1"/>
            <a:ext cx="25908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8" name="Google Shape;838;p171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left picture + 2 grid border CITRIC">
  <p:cSld name="13 grid left picture + 2 grid border CITRIC">
    <p:bg>
      <p:bgPr>
        <a:solidFill>
          <a:schemeClr val="accent1"/>
        </a:solid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72"/>
          <p:cNvSpPr/>
          <p:nvPr/>
        </p:nvSpPr>
        <p:spPr>
          <a:xfrm>
            <a:off x="0" y="-1"/>
            <a:ext cx="25908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1" name="Google Shape;841;p172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divider">
  <p:cSld name="Standard divider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73"/>
          <p:cNvSpPr txBox="1">
            <a:spLocks noGrp="1"/>
          </p:cNvSpPr>
          <p:nvPr>
            <p:ph type="body" idx="1"/>
          </p:nvPr>
        </p:nvSpPr>
        <p:spPr>
          <a:xfrm>
            <a:off x="457200" y="1973579"/>
            <a:ext cx="8229600" cy="1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565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5300"/>
              <a:buChar char="•"/>
              <a:defRPr sz="53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LAVENDER">
  <p:cSld name="13 grid right picture + 2 grid border LAVENDER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74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6" name="Google Shape;846;p174"/>
          <p:cNvSpPr>
            <a:spLocks noGrp="1"/>
          </p:cNvSpPr>
          <p:nvPr>
            <p:ph type="pic" idx="2"/>
          </p:nvPr>
        </p:nvSpPr>
        <p:spPr>
          <a:xfrm>
            <a:off x="4571925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left picture + 2 grid border LAVENDER">
  <p:cSld name="13 grid left picture + 2 grid border LAVENDER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75"/>
          <p:cNvSpPr/>
          <p:nvPr/>
        </p:nvSpPr>
        <p:spPr>
          <a:xfrm>
            <a:off x="0" y="-1"/>
            <a:ext cx="2590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9" name="Google Shape;849;p175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 + border">
  <p:cSld name="Full picture + border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76"/>
          <p:cNvSpPr>
            <a:spLocks noGrp="1"/>
          </p:cNvSpPr>
          <p:nvPr>
            <p:ph type="pic" idx="2"/>
          </p:nvPr>
        </p:nvSpPr>
        <p:spPr>
          <a:xfrm>
            <a:off x="304800" y="257175"/>
            <a:ext cx="8534400" cy="4629000"/>
          </a:xfrm>
          <a:prstGeom prst="rect">
            <a:avLst/>
          </a:prstGeom>
          <a:noFill/>
          <a:ln>
            <a:noFill/>
          </a:ln>
        </p:spPr>
      </p:sp>
      <p:sp>
        <p:nvSpPr>
          <p:cNvPr id="852" name="Google Shape;852;p176"/>
          <p:cNvSpPr txBox="1">
            <a:spLocks noGrp="1"/>
          </p:cNvSpPr>
          <p:nvPr>
            <p:ph type="body" idx="1"/>
          </p:nvPr>
        </p:nvSpPr>
        <p:spPr>
          <a:xfrm>
            <a:off x="609600" y="2200274"/>
            <a:ext cx="7848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4900"/>
              <a:buFont typeface="Helvetica Neue"/>
              <a:buNone/>
              <a:defRPr sz="49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half picture">
  <p:cSld name="Left half picture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77"/>
          <p:cNvSpPr txBox="1">
            <a:spLocks noGrp="1"/>
          </p:cNvSpPr>
          <p:nvPr>
            <p:ph type="body" idx="1"/>
          </p:nvPr>
        </p:nvSpPr>
        <p:spPr>
          <a:xfrm>
            <a:off x="4996775" y="1800225"/>
            <a:ext cx="36900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5" name="Google Shape;855;p177"/>
          <p:cNvSpPr txBox="1">
            <a:spLocks noGrp="1"/>
          </p:cNvSpPr>
          <p:nvPr>
            <p:ph type="body" idx="2"/>
          </p:nvPr>
        </p:nvSpPr>
        <p:spPr>
          <a:xfrm>
            <a:off x="4996775" y="4762500"/>
            <a:ext cx="3690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6" name="Google Shape;856;p177"/>
          <p:cNvSpPr txBox="1">
            <a:spLocks noGrp="1"/>
          </p:cNvSpPr>
          <p:nvPr>
            <p:ph type="body" idx="3"/>
          </p:nvPr>
        </p:nvSpPr>
        <p:spPr>
          <a:xfrm>
            <a:off x="4996775" y="351000"/>
            <a:ext cx="3690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7" name="Google Shape;857;p177"/>
          <p:cNvSpPr>
            <a:spLocks noGrp="1"/>
          </p:cNvSpPr>
          <p:nvPr>
            <p:ph type="pic" idx="4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PINK">
  <p:cSld name="Cover 1: 13 grid right picture PINK">
    <p:bg>
      <p:bgPr>
        <a:solidFill>
          <a:schemeClr val="accent4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4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6" name="Google Shape;396;p84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84"/>
          <p:cNvSpPr txBox="1">
            <a:spLocks noGrp="1"/>
          </p:cNvSpPr>
          <p:nvPr>
            <p:ph type="body" idx="2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8" name="Google Shape;398;p84"/>
          <p:cNvSpPr>
            <a:spLocks noGrp="1"/>
          </p:cNvSpPr>
          <p:nvPr>
            <p:ph type="pic" idx="3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half picture + border">
  <p:cSld name="Left half picture + border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78"/>
          <p:cNvSpPr txBox="1">
            <a:spLocks noGrp="1"/>
          </p:cNvSpPr>
          <p:nvPr>
            <p:ph type="body" idx="1"/>
          </p:nvPr>
        </p:nvSpPr>
        <p:spPr>
          <a:xfrm>
            <a:off x="4996775" y="1800225"/>
            <a:ext cx="36900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0" name="Google Shape;860;p178"/>
          <p:cNvSpPr txBox="1">
            <a:spLocks noGrp="1"/>
          </p:cNvSpPr>
          <p:nvPr>
            <p:ph type="body" idx="2"/>
          </p:nvPr>
        </p:nvSpPr>
        <p:spPr>
          <a:xfrm>
            <a:off x="4996775" y="4762500"/>
            <a:ext cx="3690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1" name="Google Shape;861;p178"/>
          <p:cNvSpPr txBox="1">
            <a:spLocks noGrp="1"/>
          </p:cNvSpPr>
          <p:nvPr>
            <p:ph type="body" idx="3"/>
          </p:nvPr>
        </p:nvSpPr>
        <p:spPr>
          <a:xfrm>
            <a:off x="4996775" y="351000"/>
            <a:ext cx="3690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2" name="Google Shape;862;p178"/>
          <p:cNvSpPr>
            <a:spLocks noGrp="1"/>
          </p:cNvSpPr>
          <p:nvPr>
            <p:ph type="pic" idx="4"/>
          </p:nvPr>
        </p:nvSpPr>
        <p:spPr>
          <a:xfrm>
            <a:off x="304800" y="257175"/>
            <a:ext cx="4267200" cy="4629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half picture">
  <p:cSld name="Right half picture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79"/>
          <p:cNvSpPr txBox="1">
            <a:spLocks noGrp="1"/>
          </p:cNvSpPr>
          <p:nvPr>
            <p:ph type="body" idx="1"/>
          </p:nvPr>
        </p:nvSpPr>
        <p:spPr>
          <a:xfrm>
            <a:off x="457200" y="1800225"/>
            <a:ext cx="36900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5" name="Google Shape;865;p179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3690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6" name="Google Shape;866;p179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3690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7" name="Google Shape;867;p179"/>
          <p:cNvSpPr>
            <a:spLocks noGrp="1"/>
          </p:cNvSpPr>
          <p:nvPr>
            <p:ph type="pic" idx="4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half picture + border">
  <p:cSld name="Right half picture + border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80"/>
          <p:cNvSpPr txBox="1">
            <a:spLocks noGrp="1"/>
          </p:cNvSpPr>
          <p:nvPr>
            <p:ph type="body" idx="1"/>
          </p:nvPr>
        </p:nvSpPr>
        <p:spPr>
          <a:xfrm>
            <a:off x="457200" y="1800225"/>
            <a:ext cx="36900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0" name="Google Shape;870;p180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36900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1" name="Google Shape;871;p180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3690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2" name="Google Shape;872;p180"/>
          <p:cNvSpPr>
            <a:spLocks noGrp="1"/>
          </p:cNvSpPr>
          <p:nvPr>
            <p:ph type="pic" idx="4"/>
          </p:nvPr>
        </p:nvSpPr>
        <p:spPr>
          <a:xfrm>
            <a:off x="4572000" y="257175"/>
            <a:ext cx="4267200" cy="4629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1/3 picture">
  <p:cSld name="Left 1/3 picture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81"/>
          <p:cNvSpPr txBox="1">
            <a:spLocks noGrp="1"/>
          </p:cNvSpPr>
          <p:nvPr>
            <p:ph type="body" idx="1"/>
          </p:nvPr>
        </p:nvSpPr>
        <p:spPr>
          <a:xfrm>
            <a:off x="3483050" y="1285875"/>
            <a:ext cx="52038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5" name="Google Shape;875;p181"/>
          <p:cNvSpPr txBox="1">
            <a:spLocks noGrp="1"/>
          </p:cNvSpPr>
          <p:nvPr>
            <p:ph type="body" idx="2"/>
          </p:nvPr>
        </p:nvSpPr>
        <p:spPr>
          <a:xfrm>
            <a:off x="3483050" y="4762500"/>
            <a:ext cx="52038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6" name="Google Shape;876;p181"/>
          <p:cNvSpPr txBox="1">
            <a:spLocks noGrp="1"/>
          </p:cNvSpPr>
          <p:nvPr>
            <p:ph type="body" idx="3"/>
          </p:nvPr>
        </p:nvSpPr>
        <p:spPr>
          <a:xfrm>
            <a:off x="3483050" y="351000"/>
            <a:ext cx="5203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7" name="Google Shape;877;p181"/>
          <p:cNvSpPr>
            <a:spLocks noGrp="1"/>
          </p:cNvSpPr>
          <p:nvPr>
            <p:ph type="pic" idx="4"/>
          </p:nvPr>
        </p:nvSpPr>
        <p:spPr>
          <a:xfrm>
            <a:off x="0" y="0"/>
            <a:ext cx="30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1/3 picture + border">
  <p:cSld name="Left 1/3 picture + border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82"/>
          <p:cNvSpPr txBox="1">
            <a:spLocks noGrp="1"/>
          </p:cNvSpPr>
          <p:nvPr>
            <p:ph type="body" idx="1"/>
          </p:nvPr>
        </p:nvSpPr>
        <p:spPr>
          <a:xfrm>
            <a:off x="3492077" y="1285875"/>
            <a:ext cx="51948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0" name="Google Shape;880;p182"/>
          <p:cNvSpPr txBox="1">
            <a:spLocks noGrp="1"/>
          </p:cNvSpPr>
          <p:nvPr>
            <p:ph type="body" idx="2"/>
          </p:nvPr>
        </p:nvSpPr>
        <p:spPr>
          <a:xfrm>
            <a:off x="3483050" y="4762500"/>
            <a:ext cx="51948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1" name="Google Shape;881;p182"/>
          <p:cNvSpPr txBox="1">
            <a:spLocks noGrp="1"/>
          </p:cNvSpPr>
          <p:nvPr>
            <p:ph type="body" idx="3"/>
          </p:nvPr>
        </p:nvSpPr>
        <p:spPr>
          <a:xfrm>
            <a:off x="3487140" y="351000"/>
            <a:ext cx="5199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2" name="Google Shape;882;p182"/>
          <p:cNvSpPr>
            <a:spLocks noGrp="1"/>
          </p:cNvSpPr>
          <p:nvPr>
            <p:ph type="pic" idx="4"/>
          </p:nvPr>
        </p:nvSpPr>
        <p:spPr>
          <a:xfrm>
            <a:off x="304800" y="257175"/>
            <a:ext cx="2743200" cy="4629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1/3 picture">
  <p:cSld name="Right 1/3 picture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83"/>
          <p:cNvSpPr txBox="1">
            <a:spLocks noGrp="1"/>
          </p:cNvSpPr>
          <p:nvPr>
            <p:ph type="body" idx="1"/>
          </p:nvPr>
        </p:nvSpPr>
        <p:spPr>
          <a:xfrm>
            <a:off x="457200" y="1285875"/>
            <a:ext cx="51816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5" name="Google Shape;885;p183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5181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6" name="Google Shape;886;p183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5181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7" name="Google Shape;887;p183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middle">
  <p:cSld name="Title only middle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84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3352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0" name="Google Shape;890;p184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8229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id - DO NOT USE">
  <p:cSld name="Grid - DO NOT USE"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" name="Google Shape;892;p185"/>
          <p:cNvGrpSpPr/>
          <p:nvPr/>
        </p:nvGrpSpPr>
        <p:grpSpPr>
          <a:xfrm>
            <a:off x="0" y="-1"/>
            <a:ext cx="9144000" cy="5143500"/>
            <a:chOff x="0" y="0"/>
            <a:chExt cx="12192000" cy="6858000"/>
          </a:xfrm>
        </p:grpSpPr>
        <p:cxnSp>
          <p:nvCxnSpPr>
            <p:cNvPr id="893" name="Google Shape;893;p185"/>
            <p:cNvCxnSpPr/>
            <p:nvPr/>
          </p:nvCxnSpPr>
          <p:spPr>
            <a:xfrm>
              <a:off x="635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4" name="Google Shape;894;p185"/>
            <p:cNvCxnSpPr/>
            <p:nvPr/>
          </p:nvCxnSpPr>
          <p:spPr>
            <a:xfrm>
              <a:off x="41232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5" name="Google Shape;895;p185"/>
            <p:cNvCxnSpPr/>
            <p:nvPr/>
          </p:nvCxnSpPr>
          <p:spPr>
            <a:xfrm>
              <a:off x="81830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6" name="Google Shape;896;p185"/>
            <p:cNvCxnSpPr/>
            <p:nvPr/>
          </p:nvCxnSpPr>
          <p:spPr>
            <a:xfrm>
              <a:off x="122428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7" name="Google Shape;897;p185"/>
            <p:cNvCxnSpPr/>
            <p:nvPr/>
          </p:nvCxnSpPr>
          <p:spPr>
            <a:xfrm>
              <a:off x="163025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8" name="Google Shape;898;p185"/>
            <p:cNvCxnSpPr/>
            <p:nvPr/>
          </p:nvCxnSpPr>
          <p:spPr>
            <a:xfrm>
              <a:off x="203623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9" name="Google Shape;899;p185"/>
            <p:cNvCxnSpPr/>
            <p:nvPr/>
          </p:nvCxnSpPr>
          <p:spPr>
            <a:xfrm>
              <a:off x="244221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0" name="Google Shape;900;p185"/>
            <p:cNvCxnSpPr/>
            <p:nvPr/>
          </p:nvCxnSpPr>
          <p:spPr>
            <a:xfrm>
              <a:off x="284818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1" name="Google Shape;901;p185"/>
            <p:cNvCxnSpPr/>
            <p:nvPr/>
          </p:nvCxnSpPr>
          <p:spPr>
            <a:xfrm>
              <a:off x="325416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2" name="Google Shape;902;p185"/>
            <p:cNvCxnSpPr/>
            <p:nvPr/>
          </p:nvCxnSpPr>
          <p:spPr>
            <a:xfrm>
              <a:off x="366014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3" name="Google Shape;903;p185"/>
            <p:cNvCxnSpPr/>
            <p:nvPr/>
          </p:nvCxnSpPr>
          <p:spPr>
            <a:xfrm>
              <a:off x="406611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4" name="Google Shape;904;p185"/>
            <p:cNvCxnSpPr/>
            <p:nvPr/>
          </p:nvCxnSpPr>
          <p:spPr>
            <a:xfrm>
              <a:off x="447209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5" name="Google Shape;905;p185"/>
            <p:cNvCxnSpPr/>
            <p:nvPr/>
          </p:nvCxnSpPr>
          <p:spPr>
            <a:xfrm>
              <a:off x="487807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6" name="Google Shape;906;p185"/>
            <p:cNvCxnSpPr/>
            <p:nvPr/>
          </p:nvCxnSpPr>
          <p:spPr>
            <a:xfrm>
              <a:off x="528404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7" name="Google Shape;907;p185"/>
            <p:cNvCxnSpPr/>
            <p:nvPr/>
          </p:nvCxnSpPr>
          <p:spPr>
            <a:xfrm>
              <a:off x="569002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8" name="Google Shape;908;p185"/>
            <p:cNvCxnSpPr/>
            <p:nvPr/>
          </p:nvCxnSpPr>
          <p:spPr>
            <a:xfrm>
              <a:off x="609600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9" name="Google Shape;909;p185"/>
            <p:cNvCxnSpPr/>
            <p:nvPr/>
          </p:nvCxnSpPr>
          <p:spPr>
            <a:xfrm>
              <a:off x="650197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0" name="Google Shape;910;p185"/>
            <p:cNvCxnSpPr/>
            <p:nvPr/>
          </p:nvCxnSpPr>
          <p:spPr>
            <a:xfrm>
              <a:off x="690795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1" name="Google Shape;911;p185"/>
            <p:cNvCxnSpPr/>
            <p:nvPr/>
          </p:nvCxnSpPr>
          <p:spPr>
            <a:xfrm>
              <a:off x="771990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2" name="Google Shape;912;p185"/>
            <p:cNvCxnSpPr/>
            <p:nvPr/>
          </p:nvCxnSpPr>
          <p:spPr>
            <a:xfrm>
              <a:off x="731393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3" name="Google Shape;913;p185"/>
            <p:cNvCxnSpPr/>
            <p:nvPr/>
          </p:nvCxnSpPr>
          <p:spPr>
            <a:xfrm>
              <a:off x="812588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4" name="Google Shape;914;p185"/>
            <p:cNvCxnSpPr/>
            <p:nvPr/>
          </p:nvCxnSpPr>
          <p:spPr>
            <a:xfrm>
              <a:off x="853186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5" name="Google Shape;915;p185"/>
            <p:cNvCxnSpPr/>
            <p:nvPr/>
          </p:nvCxnSpPr>
          <p:spPr>
            <a:xfrm>
              <a:off x="893783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6" name="Google Shape;916;p185"/>
            <p:cNvCxnSpPr/>
            <p:nvPr/>
          </p:nvCxnSpPr>
          <p:spPr>
            <a:xfrm>
              <a:off x="934381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7" name="Google Shape;917;p185"/>
            <p:cNvCxnSpPr/>
            <p:nvPr/>
          </p:nvCxnSpPr>
          <p:spPr>
            <a:xfrm>
              <a:off x="9749791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8" name="Google Shape;918;p185"/>
            <p:cNvCxnSpPr/>
            <p:nvPr/>
          </p:nvCxnSpPr>
          <p:spPr>
            <a:xfrm>
              <a:off x="1015576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9" name="Google Shape;919;p185"/>
            <p:cNvCxnSpPr/>
            <p:nvPr/>
          </p:nvCxnSpPr>
          <p:spPr>
            <a:xfrm>
              <a:off x="1056174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0" name="Google Shape;920;p185"/>
            <p:cNvCxnSpPr/>
            <p:nvPr/>
          </p:nvCxnSpPr>
          <p:spPr>
            <a:xfrm>
              <a:off x="1096772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1" name="Google Shape;921;p185"/>
            <p:cNvCxnSpPr/>
            <p:nvPr/>
          </p:nvCxnSpPr>
          <p:spPr>
            <a:xfrm>
              <a:off x="11373697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2" name="Google Shape;922;p185"/>
            <p:cNvCxnSpPr/>
            <p:nvPr/>
          </p:nvCxnSpPr>
          <p:spPr>
            <a:xfrm>
              <a:off x="11779674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3" name="Google Shape;923;p185"/>
            <p:cNvCxnSpPr/>
            <p:nvPr/>
          </p:nvCxnSpPr>
          <p:spPr>
            <a:xfrm>
              <a:off x="12185650" y="0"/>
              <a:ext cx="0" cy="685800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4" name="Google Shape;924;p185"/>
            <p:cNvCxnSpPr/>
            <p:nvPr/>
          </p:nvCxnSpPr>
          <p:spPr>
            <a:xfrm>
              <a:off x="0" y="34861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5" name="Google Shape;925;p185"/>
            <p:cNvCxnSpPr/>
            <p:nvPr/>
          </p:nvCxnSpPr>
          <p:spPr>
            <a:xfrm>
              <a:off x="0" y="69088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6" name="Google Shape;926;p185"/>
            <p:cNvCxnSpPr/>
            <p:nvPr/>
          </p:nvCxnSpPr>
          <p:spPr>
            <a:xfrm>
              <a:off x="0" y="103314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7" name="Google Shape;927;p185"/>
            <p:cNvCxnSpPr/>
            <p:nvPr/>
          </p:nvCxnSpPr>
          <p:spPr>
            <a:xfrm>
              <a:off x="0" y="137541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8" name="Google Shape;928;p185"/>
            <p:cNvCxnSpPr/>
            <p:nvPr/>
          </p:nvCxnSpPr>
          <p:spPr>
            <a:xfrm>
              <a:off x="0" y="171767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29" name="Google Shape;929;p185"/>
            <p:cNvCxnSpPr/>
            <p:nvPr/>
          </p:nvCxnSpPr>
          <p:spPr>
            <a:xfrm>
              <a:off x="0" y="205993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0" name="Google Shape;930;p185"/>
            <p:cNvCxnSpPr/>
            <p:nvPr/>
          </p:nvCxnSpPr>
          <p:spPr>
            <a:xfrm>
              <a:off x="0" y="240220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1" name="Google Shape;931;p185"/>
            <p:cNvCxnSpPr/>
            <p:nvPr/>
          </p:nvCxnSpPr>
          <p:spPr>
            <a:xfrm>
              <a:off x="0" y="274447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2" name="Google Shape;932;p185"/>
            <p:cNvCxnSpPr/>
            <p:nvPr/>
          </p:nvCxnSpPr>
          <p:spPr>
            <a:xfrm>
              <a:off x="0" y="308673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3" name="Google Shape;933;p185"/>
            <p:cNvCxnSpPr/>
            <p:nvPr/>
          </p:nvCxnSpPr>
          <p:spPr>
            <a:xfrm>
              <a:off x="0" y="342900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4" name="Google Shape;934;p185"/>
            <p:cNvCxnSpPr/>
            <p:nvPr/>
          </p:nvCxnSpPr>
          <p:spPr>
            <a:xfrm>
              <a:off x="0" y="377126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5" name="Google Shape;935;p185"/>
            <p:cNvCxnSpPr/>
            <p:nvPr/>
          </p:nvCxnSpPr>
          <p:spPr>
            <a:xfrm>
              <a:off x="0" y="411352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6" name="Google Shape;936;p185"/>
            <p:cNvCxnSpPr/>
            <p:nvPr/>
          </p:nvCxnSpPr>
          <p:spPr>
            <a:xfrm>
              <a:off x="0" y="445579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7" name="Google Shape;937;p185"/>
            <p:cNvCxnSpPr/>
            <p:nvPr/>
          </p:nvCxnSpPr>
          <p:spPr>
            <a:xfrm>
              <a:off x="0" y="5140325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8" name="Google Shape;938;p185"/>
            <p:cNvCxnSpPr/>
            <p:nvPr/>
          </p:nvCxnSpPr>
          <p:spPr>
            <a:xfrm>
              <a:off x="0" y="582485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39" name="Google Shape;939;p185"/>
            <p:cNvCxnSpPr/>
            <p:nvPr/>
          </p:nvCxnSpPr>
          <p:spPr>
            <a:xfrm>
              <a:off x="0" y="4798059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40" name="Google Shape;940;p185"/>
            <p:cNvCxnSpPr/>
            <p:nvPr/>
          </p:nvCxnSpPr>
          <p:spPr>
            <a:xfrm>
              <a:off x="0" y="616712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41" name="Google Shape;941;p185"/>
            <p:cNvCxnSpPr/>
            <p:nvPr/>
          </p:nvCxnSpPr>
          <p:spPr>
            <a:xfrm>
              <a:off x="0" y="6509384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42" name="Google Shape;942;p185"/>
            <p:cNvCxnSpPr/>
            <p:nvPr/>
          </p:nvCxnSpPr>
          <p:spPr>
            <a:xfrm>
              <a:off x="0" y="548259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43" name="Google Shape;943;p185"/>
            <p:cNvCxnSpPr/>
            <p:nvPr/>
          </p:nvCxnSpPr>
          <p:spPr>
            <a:xfrm>
              <a:off x="0" y="685165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44" name="Google Shape;944;p185"/>
            <p:cNvCxnSpPr/>
            <p:nvPr/>
          </p:nvCxnSpPr>
          <p:spPr>
            <a:xfrm>
              <a:off x="0" y="6350"/>
              <a:ext cx="12192000" cy="0"/>
            </a:xfrm>
            <a:prstGeom prst="straightConnector1">
              <a:avLst/>
            </a:prstGeom>
            <a:noFill/>
            <a:ln w="12700" cap="flat" cmpd="sng">
              <a:solidFill>
                <a:srgbClr val="DEDED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TITLE_AND_BODY_1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86"/>
          <p:cNvSpPr txBox="1">
            <a:spLocks noGrp="1"/>
          </p:cNvSpPr>
          <p:nvPr>
            <p:ph type="sldNum" idx="12"/>
          </p:nvPr>
        </p:nvSpPr>
        <p:spPr>
          <a:xfrm>
            <a:off x="8671420" y="4868862"/>
            <a:ext cx="1323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600"/>
              <a:buFont typeface="Helvetica Neue Light"/>
              <a:buNone/>
              <a:defRPr sz="600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tx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20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CITRIC">
  <p:cSld name="Cover 1: 13 grid right picture CITRIC">
    <p:bg>
      <p:bgPr>
        <a:solidFill>
          <a:schemeClr val="accent5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85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1" name="Google Shape;401;p85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85"/>
          <p:cNvSpPr txBox="1">
            <a:spLocks noGrp="1"/>
          </p:cNvSpPr>
          <p:nvPr>
            <p:ph type="body" idx="2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85"/>
          <p:cNvSpPr>
            <a:spLocks noGrp="1"/>
          </p:cNvSpPr>
          <p:nvPr>
            <p:ph type="pic" idx="3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">
  <p:cSld name="Full pictur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609600" y="2200274"/>
            <a:ext cx="78486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4900"/>
              <a:buFont typeface="Helvetica Neue"/>
              <a:buNone/>
              <a:defRPr sz="4900" b="1"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39732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1">
  <p:cSld name="Blank 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9839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middle">
  <p:cSld name="Title only midd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3352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33528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0921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457200" y="1290376"/>
            <a:ext cx="8229600" cy="3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8229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16324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 1">
  <p:cSld name="Full picture 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609600" y="1104009"/>
            <a:ext cx="7848600" cy="29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4900"/>
              <a:buFont typeface="Helvetica Neue"/>
              <a:buNone/>
              <a:defRPr sz="4900">
                <a:solidFill>
                  <a:srgbClr val="191414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sldNum" idx="12"/>
          </p:nvPr>
        </p:nvSpPr>
        <p:spPr>
          <a:xfrm>
            <a:off x="8373677" y="4836557"/>
            <a:ext cx="141600" cy="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189100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AQUA">
  <p:cSld name="Cover 1: 13 grid right picture AQUA">
    <p:bg>
      <p:bgPr>
        <a:solidFill>
          <a:schemeClr val="accent3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28;p8"/>
          <p:cNvSpPr>
            <a:spLocks noGrp="1"/>
          </p:cNvSpPr>
          <p:nvPr>
            <p:ph type="pic" idx="2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3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/>
          <p:nvPr/>
        </p:nvSpPr>
        <p:spPr>
          <a:xfrm>
            <a:off x="6096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075949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YELLOW">
  <p:cSld name="Cover 1: 13 grid right picture YELLOW">
    <p:bg>
      <p:bgPr>
        <a:solidFill>
          <a:schemeClr val="accen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9"/>
          <p:cNvSpPr>
            <a:spLocks noGrp="1"/>
          </p:cNvSpPr>
          <p:nvPr>
            <p:ph type="pic" idx="2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3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/>
          <p:nvPr/>
        </p:nvSpPr>
        <p:spPr>
          <a:xfrm>
            <a:off x="6096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979912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PINK">
  <p:cSld name="Cover 1: 13 grid right picture PINK">
    <p:bg>
      <p:bgPr>
        <a:solidFill>
          <a:schemeClr val="accent4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" name="Google Shape;40;p10"/>
          <p:cNvSpPr>
            <a:spLocks noGrp="1"/>
          </p:cNvSpPr>
          <p:nvPr>
            <p:ph type="pic" idx="2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3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/>
          <p:nvPr/>
        </p:nvSpPr>
        <p:spPr>
          <a:xfrm>
            <a:off x="6096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643430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: 13 grid right picture CITRIC">
  <p:cSld name="Cover 1: 13 grid right picture CITRIC">
    <p:bg>
      <p:bgPr>
        <a:solidFill>
          <a:schemeClr val="accent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/>
          <p:nvPr/>
        </p:nvSpPr>
        <p:spPr>
          <a:xfrm>
            <a:off x="0" y="0"/>
            <a:ext cx="9144000" cy="3857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" name="Google Shape;46;p11"/>
          <p:cNvSpPr>
            <a:spLocks noGrp="1"/>
          </p:cNvSpPr>
          <p:nvPr>
            <p:ph type="pic" idx="2"/>
          </p:nvPr>
        </p:nvSpPr>
        <p:spPr>
          <a:xfrm>
            <a:off x="5181600" y="0"/>
            <a:ext cx="39624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609600" y="4357688"/>
            <a:ext cx="3810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Helvetica Neue"/>
              <a:buNone/>
              <a:defRPr sz="1900">
                <a:solidFill>
                  <a:schemeClr val="accent1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3"/>
          </p:nvPr>
        </p:nvSpPr>
        <p:spPr>
          <a:xfrm>
            <a:off x="609600" y="1800224"/>
            <a:ext cx="38100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/>
          <p:nvPr/>
        </p:nvSpPr>
        <p:spPr>
          <a:xfrm>
            <a:off x="6096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185949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: 16 grid left picture AQUA">
  <p:cSld name="Cover 2: 16 grid left picture AQUA"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>
            <a:spLocks noGrp="1"/>
          </p:cNvSpPr>
          <p:nvPr>
            <p:ph type="pic" idx="2"/>
          </p:nvPr>
        </p:nvSpPr>
        <p:spPr>
          <a:xfrm>
            <a:off x="0" y="0"/>
            <a:ext cx="48768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5334000" y="1028700"/>
            <a:ext cx="33528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3"/>
          </p:nvPr>
        </p:nvSpPr>
        <p:spPr>
          <a:xfrm>
            <a:off x="5334000" y="4114800"/>
            <a:ext cx="3352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Helvetica Neue"/>
              <a:buNone/>
              <a:defRPr sz="1900">
                <a:solidFill>
                  <a:schemeClr val="accent3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266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: 16 grid left picture">
  <p:cSld name="Cover 2: 16 grid left picture AQUA">
    <p:bg>
      <p:bgPr>
        <a:solidFill>
          <a:schemeClr val="accent1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6"/>
          <p:cNvSpPr txBox="1">
            <a:spLocks noGrp="1"/>
          </p:cNvSpPr>
          <p:nvPr>
            <p:ph type="body" idx="1"/>
          </p:nvPr>
        </p:nvSpPr>
        <p:spPr>
          <a:xfrm>
            <a:off x="5334000" y="1028700"/>
            <a:ext cx="33528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6" name="Google Shape;406;p86"/>
          <p:cNvSpPr txBox="1">
            <a:spLocks noGrp="1"/>
          </p:cNvSpPr>
          <p:nvPr>
            <p:ph type="body" idx="2"/>
          </p:nvPr>
        </p:nvSpPr>
        <p:spPr>
          <a:xfrm>
            <a:off x="5334000" y="4114800"/>
            <a:ext cx="3352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900"/>
              <a:buFont typeface="Helvetica Neue"/>
              <a:buNone/>
              <a:defRPr sz="1900">
                <a:solidFill>
                  <a:schemeClr val="accent3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7" name="Google Shape;407;p86"/>
          <p:cNvSpPr>
            <a:spLocks noGrp="1"/>
          </p:cNvSpPr>
          <p:nvPr>
            <p:ph type="pic" idx="3"/>
          </p:nvPr>
        </p:nvSpPr>
        <p:spPr>
          <a:xfrm>
            <a:off x="0" y="0"/>
            <a:ext cx="4876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: 16 grid left picture YELLOW">
  <p:cSld name="Cover 2: 16 grid left picture YELLOW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>
            <a:spLocks noGrp="1"/>
          </p:cNvSpPr>
          <p:nvPr>
            <p:ph type="pic" idx="2"/>
          </p:nvPr>
        </p:nvSpPr>
        <p:spPr>
          <a:xfrm>
            <a:off x="0" y="0"/>
            <a:ext cx="48768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334000" y="1028700"/>
            <a:ext cx="33528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3"/>
          </p:nvPr>
        </p:nvSpPr>
        <p:spPr>
          <a:xfrm>
            <a:off x="5334000" y="4114800"/>
            <a:ext cx="3352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Helvetica Neue"/>
              <a:buNone/>
              <a:defRPr sz="1900">
                <a:solidFill>
                  <a:schemeClr val="accent2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8717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: 16 grid left picture CITRIC">
  <p:cSld name="Cover 2: 16 grid left picture CITRIC">
    <p:bg>
      <p:bgPr>
        <a:solidFill>
          <a:schemeClr val="accen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>
            <a:spLocks noGrp="1"/>
          </p:cNvSpPr>
          <p:nvPr>
            <p:ph type="pic" idx="2"/>
          </p:nvPr>
        </p:nvSpPr>
        <p:spPr>
          <a:xfrm>
            <a:off x="0" y="0"/>
            <a:ext cx="48768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334000" y="1028700"/>
            <a:ext cx="33528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3"/>
          </p:nvPr>
        </p:nvSpPr>
        <p:spPr>
          <a:xfrm>
            <a:off x="5334000" y="4114800"/>
            <a:ext cx="33528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900"/>
              <a:buFont typeface="Helvetica Neue"/>
              <a:buNone/>
              <a:defRPr sz="1900">
                <a:solidFill>
                  <a:schemeClr val="accent5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5470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AQUA">
  <p:cSld name="13 grid right picture + 2 grid border AQUA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15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92290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YELLOW">
  <p:cSld name="13 grid right picture + 2 grid border YELLOW">
    <p:bg>
      <p:bgPr>
        <a:solidFill>
          <a:schemeClr val="accen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77023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PINK">
  <p:cSld name="13 grid right picture + 2 grid border PINK">
    <p:bg>
      <p:bgPr>
        <a:solidFill>
          <a:schemeClr val="accen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70;p17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40024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CITRIC">
  <p:cSld name="13 grid right picture + 2 grid border CITRIC">
    <p:bg>
      <p:bgPr>
        <a:solidFill>
          <a:schemeClr val="accen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" name="Google Shape;73;p18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06931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AQUA">
  <p:cSld name="Cover 4: 11 grid left picture + 2 grid border AQUA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" name="Google Shape;76;p19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9A9A"/>
              </a:buClr>
              <a:buSzPts val="1900"/>
              <a:buFont typeface="Helvetica Neue"/>
              <a:buNone/>
              <a:defRPr sz="1900">
                <a:solidFill>
                  <a:srgbClr val="EF9A9A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3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/>
          <p:nvPr/>
        </p:nvSpPr>
        <p:spPr>
          <a:xfrm>
            <a:off x="45720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200673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YELLOW">
  <p:cSld name="Cover 4: 11 grid left picture + 2 grid border YELLOW">
    <p:bg>
      <p:bgPr>
        <a:solidFill>
          <a:schemeClr val="accen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20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Helvetica Neue"/>
              <a:buNone/>
              <a:defRPr sz="1900">
                <a:solidFill>
                  <a:schemeClr val="accent2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3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/>
          <p:nvPr/>
        </p:nvSpPr>
        <p:spPr>
          <a:xfrm>
            <a:off x="45720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474553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PINK">
  <p:cSld name="Cover 4: 11 grid left picture + 2 grid border PINK">
    <p:bg>
      <p:bgPr>
        <a:solidFill>
          <a:schemeClr val="accen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" name="Google Shape;88;p21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9" name="Google Shape;89;p21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900"/>
              <a:buFont typeface="Helvetica Neue"/>
              <a:buNone/>
              <a:defRPr sz="1900">
                <a:solidFill>
                  <a:schemeClr val="accent4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body" idx="3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/>
          <p:nvPr/>
        </p:nvSpPr>
        <p:spPr>
          <a:xfrm>
            <a:off x="45720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584917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: 11 grid left picture + 2 grid border CITRIC">
  <p:cSld name="Cover 4: 11 grid left picture + 2 grid border CITRIC">
    <p:bg>
      <p:bgPr>
        <a:solidFill>
          <a:schemeClr val="accen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/>
          <p:nvPr/>
        </p:nvSpPr>
        <p:spPr>
          <a:xfrm>
            <a:off x="0" y="-1"/>
            <a:ext cx="2286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" name="Google Shape;94;p22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3615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5" name="Google Shape;95;p22"/>
          <p:cNvSpPr txBox="1">
            <a:spLocks noGrp="1"/>
          </p:cNvSpPr>
          <p:nvPr>
            <p:ph type="body" idx="1"/>
          </p:nvPr>
        </p:nvSpPr>
        <p:spPr>
          <a:xfrm>
            <a:off x="4572000" y="4114800"/>
            <a:ext cx="35067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900"/>
              <a:buFont typeface="Helvetica Neue"/>
              <a:buNone/>
              <a:defRPr sz="1900">
                <a:solidFill>
                  <a:schemeClr val="accent5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body" idx="3"/>
          </p:nvPr>
        </p:nvSpPr>
        <p:spPr>
          <a:xfrm>
            <a:off x="4572000" y="1800225"/>
            <a:ext cx="3506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2"/>
          <p:cNvSpPr/>
          <p:nvPr/>
        </p:nvSpPr>
        <p:spPr>
          <a:xfrm>
            <a:off x="4572000" y="514350"/>
            <a:ext cx="2458350" cy="38102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74" y="0"/>
                </a:moveTo>
                <a:cubicBezTo>
                  <a:pt x="750" y="0"/>
                  <a:pt x="0" y="4834"/>
                  <a:pt x="0" y="10798"/>
                </a:cubicBezTo>
                <a:cubicBezTo>
                  <a:pt x="0" y="16762"/>
                  <a:pt x="750" y="21600"/>
                  <a:pt x="1674" y="21600"/>
                </a:cubicBezTo>
                <a:cubicBezTo>
                  <a:pt x="2599" y="21600"/>
                  <a:pt x="3348" y="16762"/>
                  <a:pt x="3348" y="10798"/>
                </a:cubicBezTo>
                <a:cubicBezTo>
                  <a:pt x="3348" y="4833"/>
                  <a:pt x="2599" y="0"/>
                  <a:pt x="1674" y="0"/>
                </a:cubicBezTo>
                <a:close/>
                <a:moveTo>
                  <a:pt x="8711" y="4973"/>
                </a:moveTo>
                <a:cubicBezTo>
                  <a:pt x="8608" y="4973"/>
                  <a:pt x="8525" y="5508"/>
                  <a:pt x="8525" y="6171"/>
                </a:cubicBezTo>
                <a:cubicBezTo>
                  <a:pt x="8525" y="6833"/>
                  <a:pt x="8608" y="7369"/>
                  <a:pt x="8711" y="7369"/>
                </a:cubicBezTo>
                <a:cubicBezTo>
                  <a:pt x="8813" y="7369"/>
                  <a:pt x="8896" y="6833"/>
                  <a:pt x="8896" y="6171"/>
                </a:cubicBezTo>
                <a:cubicBezTo>
                  <a:pt x="8896" y="5508"/>
                  <a:pt x="8813" y="4973"/>
                  <a:pt x="8711" y="4973"/>
                </a:cubicBezTo>
                <a:close/>
                <a:moveTo>
                  <a:pt x="17822" y="4973"/>
                </a:moveTo>
                <a:cubicBezTo>
                  <a:pt x="17754" y="4973"/>
                  <a:pt x="17701" y="5295"/>
                  <a:pt x="17701" y="5752"/>
                </a:cubicBezTo>
                <a:cubicBezTo>
                  <a:pt x="17701" y="6203"/>
                  <a:pt x="17754" y="6531"/>
                  <a:pt x="17822" y="6531"/>
                </a:cubicBezTo>
                <a:cubicBezTo>
                  <a:pt x="17890" y="6531"/>
                  <a:pt x="17943" y="6203"/>
                  <a:pt x="17943" y="5752"/>
                </a:cubicBezTo>
                <a:cubicBezTo>
                  <a:pt x="17943" y="5300"/>
                  <a:pt x="17890" y="4973"/>
                  <a:pt x="17822" y="4973"/>
                </a:cubicBezTo>
                <a:close/>
                <a:moveTo>
                  <a:pt x="19162" y="4973"/>
                </a:moveTo>
                <a:cubicBezTo>
                  <a:pt x="19094" y="4973"/>
                  <a:pt x="19040" y="5295"/>
                  <a:pt x="19040" y="5752"/>
                </a:cubicBezTo>
                <a:cubicBezTo>
                  <a:pt x="19040" y="6203"/>
                  <a:pt x="19094" y="6531"/>
                  <a:pt x="19162" y="6531"/>
                </a:cubicBezTo>
                <a:cubicBezTo>
                  <a:pt x="19230" y="6531"/>
                  <a:pt x="19283" y="6203"/>
                  <a:pt x="19283" y="5752"/>
                </a:cubicBezTo>
                <a:cubicBezTo>
                  <a:pt x="19283" y="5300"/>
                  <a:pt x="19230" y="4973"/>
                  <a:pt x="19162" y="4973"/>
                </a:cubicBezTo>
                <a:close/>
                <a:moveTo>
                  <a:pt x="13627" y="5275"/>
                </a:moveTo>
                <a:lnTo>
                  <a:pt x="13627" y="9789"/>
                </a:lnTo>
                <a:cubicBezTo>
                  <a:pt x="13586" y="9151"/>
                  <a:pt x="13472" y="8182"/>
                  <a:pt x="13226" y="8182"/>
                </a:cubicBezTo>
                <a:cubicBezTo>
                  <a:pt x="12906" y="8182"/>
                  <a:pt x="12695" y="9914"/>
                  <a:pt x="12695" y="12093"/>
                </a:cubicBezTo>
                <a:cubicBezTo>
                  <a:pt x="12695" y="14307"/>
                  <a:pt x="12903" y="16023"/>
                  <a:pt x="13226" y="16023"/>
                </a:cubicBezTo>
                <a:cubicBezTo>
                  <a:pt x="13450" y="16023"/>
                  <a:pt x="13578" y="15119"/>
                  <a:pt x="13629" y="14353"/>
                </a:cubicBezTo>
                <a:lnTo>
                  <a:pt x="13630" y="14353"/>
                </a:lnTo>
                <a:lnTo>
                  <a:pt x="13630" y="14650"/>
                </a:lnTo>
                <a:cubicBezTo>
                  <a:pt x="13630" y="15180"/>
                  <a:pt x="13637" y="15632"/>
                  <a:pt x="13642" y="15819"/>
                </a:cubicBezTo>
                <a:lnTo>
                  <a:pt x="13785" y="15819"/>
                </a:lnTo>
                <a:cubicBezTo>
                  <a:pt x="13782" y="15740"/>
                  <a:pt x="13772" y="15197"/>
                  <a:pt x="13772" y="14402"/>
                </a:cubicBezTo>
                <a:lnTo>
                  <a:pt x="13772" y="5275"/>
                </a:lnTo>
                <a:lnTo>
                  <a:pt x="13627" y="5275"/>
                </a:lnTo>
                <a:close/>
                <a:moveTo>
                  <a:pt x="9487" y="5416"/>
                </a:moveTo>
                <a:cubicBezTo>
                  <a:pt x="9248" y="5416"/>
                  <a:pt x="9122" y="6285"/>
                  <a:pt x="9122" y="7924"/>
                </a:cubicBezTo>
                <a:lnTo>
                  <a:pt x="9122" y="8275"/>
                </a:lnTo>
                <a:lnTo>
                  <a:pt x="8997" y="8275"/>
                </a:lnTo>
                <a:cubicBezTo>
                  <a:pt x="8987" y="8275"/>
                  <a:pt x="8979" y="8328"/>
                  <a:pt x="8979" y="8396"/>
                </a:cubicBezTo>
                <a:lnTo>
                  <a:pt x="8979" y="9843"/>
                </a:lnTo>
                <a:cubicBezTo>
                  <a:pt x="8979" y="9912"/>
                  <a:pt x="8987" y="9965"/>
                  <a:pt x="8997" y="9965"/>
                </a:cubicBezTo>
                <a:lnTo>
                  <a:pt x="9122" y="9965"/>
                </a:lnTo>
                <a:lnTo>
                  <a:pt x="9122" y="15692"/>
                </a:lnTo>
                <a:cubicBezTo>
                  <a:pt x="9122" y="15761"/>
                  <a:pt x="9130" y="15814"/>
                  <a:pt x="9141" y="15814"/>
                </a:cubicBezTo>
                <a:lnTo>
                  <a:pt x="9399" y="15814"/>
                </a:lnTo>
                <a:cubicBezTo>
                  <a:pt x="9410" y="15814"/>
                  <a:pt x="9419" y="15761"/>
                  <a:pt x="9419" y="15692"/>
                </a:cubicBezTo>
                <a:lnTo>
                  <a:pt x="9419" y="9970"/>
                </a:lnTo>
                <a:lnTo>
                  <a:pt x="9660" y="9970"/>
                </a:lnTo>
                <a:lnTo>
                  <a:pt x="10030" y="15692"/>
                </a:lnTo>
                <a:cubicBezTo>
                  <a:pt x="9988" y="16296"/>
                  <a:pt x="9947" y="16413"/>
                  <a:pt x="9890" y="16413"/>
                </a:cubicBezTo>
                <a:cubicBezTo>
                  <a:pt x="9845" y="16413"/>
                  <a:pt x="9796" y="16327"/>
                  <a:pt x="9747" y="16155"/>
                </a:cubicBezTo>
                <a:cubicBezTo>
                  <a:pt x="9742" y="16140"/>
                  <a:pt x="9737" y="16135"/>
                  <a:pt x="9732" y="16145"/>
                </a:cubicBezTo>
                <a:cubicBezTo>
                  <a:pt x="9727" y="16155"/>
                  <a:pt x="9723" y="16179"/>
                  <a:pt x="9721" y="16209"/>
                </a:cubicBezTo>
                <a:lnTo>
                  <a:pt x="9633" y="17450"/>
                </a:lnTo>
                <a:cubicBezTo>
                  <a:pt x="9629" y="17509"/>
                  <a:pt x="9632" y="17577"/>
                  <a:pt x="9641" y="17606"/>
                </a:cubicBezTo>
                <a:cubicBezTo>
                  <a:pt x="9733" y="17925"/>
                  <a:pt x="9816" y="18064"/>
                  <a:pt x="9918" y="18064"/>
                </a:cubicBezTo>
                <a:cubicBezTo>
                  <a:pt x="10109" y="18064"/>
                  <a:pt x="10214" y="17492"/>
                  <a:pt x="10307" y="15946"/>
                </a:cubicBezTo>
                <a:lnTo>
                  <a:pt x="10756" y="8455"/>
                </a:lnTo>
                <a:cubicBezTo>
                  <a:pt x="10759" y="8416"/>
                  <a:pt x="10758" y="8377"/>
                  <a:pt x="10754" y="8343"/>
                </a:cubicBezTo>
                <a:cubicBezTo>
                  <a:pt x="10750" y="8309"/>
                  <a:pt x="10744" y="8289"/>
                  <a:pt x="10738" y="8289"/>
                </a:cubicBezTo>
                <a:lnTo>
                  <a:pt x="10469" y="8289"/>
                </a:lnTo>
                <a:cubicBezTo>
                  <a:pt x="10461" y="8289"/>
                  <a:pt x="10454" y="8323"/>
                  <a:pt x="10451" y="8372"/>
                </a:cubicBezTo>
                <a:lnTo>
                  <a:pt x="10175" y="13462"/>
                </a:lnTo>
                <a:lnTo>
                  <a:pt x="9872" y="8367"/>
                </a:lnTo>
                <a:cubicBezTo>
                  <a:pt x="9869" y="8318"/>
                  <a:pt x="9863" y="8289"/>
                  <a:pt x="9855" y="8289"/>
                </a:cubicBezTo>
                <a:lnTo>
                  <a:pt x="9415" y="8289"/>
                </a:lnTo>
                <a:lnTo>
                  <a:pt x="9415" y="8065"/>
                </a:lnTo>
                <a:cubicBezTo>
                  <a:pt x="9415" y="7388"/>
                  <a:pt x="9455" y="7081"/>
                  <a:pt x="9545" y="7081"/>
                </a:cubicBezTo>
                <a:cubicBezTo>
                  <a:pt x="9599" y="7081"/>
                  <a:pt x="9643" y="7154"/>
                  <a:pt x="9692" y="7257"/>
                </a:cubicBezTo>
                <a:cubicBezTo>
                  <a:pt x="9698" y="7267"/>
                  <a:pt x="9704" y="7262"/>
                  <a:pt x="9709" y="7242"/>
                </a:cubicBezTo>
                <a:cubicBezTo>
                  <a:pt x="9714" y="7218"/>
                  <a:pt x="9716" y="7179"/>
                  <a:pt x="9716" y="7140"/>
                </a:cubicBezTo>
                <a:lnTo>
                  <a:pt x="9716" y="5732"/>
                </a:lnTo>
                <a:cubicBezTo>
                  <a:pt x="9716" y="5678"/>
                  <a:pt x="9711" y="5630"/>
                  <a:pt x="9702" y="5616"/>
                </a:cubicBezTo>
                <a:cubicBezTo>
                  <a:pt x="9652" y="5517"/>
                  <a:pt x="9585" y="5416"/>
                  <a:pt x="9487" y="5416"/>
                </a:cubicBezTo>
                <a:close/>
                <a:moveTo>
                  <a:pt x="1419" y="5713"/>
                </a:moveTo>
                <a:cubicBezTo>
                  <a:pt x="1906" y="5705"/>
                  <a:pt x="2435" y="6347"/>
                  <a:pt x="2823" y="7832"/>
                </a:cubicBezTo>
                <a:cubicBezTo>
                  <a:pt x="2898" y="8116"/>
                  <a:pt x="2922" y="8739"/>
                  <a:pt x="2878" y="9220"/>
                </a:cubicBezTo>
                <a:cubicBezTo>
                  <a:pt x="2835" y="9701"/>
                  <a:pt x="2738" y="9855"/>
                  <a:pt x="2665" y="9570"/>
                </a:cubicBezTo>
                <a:cubicBezTo>
                  <a:pt x="2125" y="7504"/>
                  <a:pt x="1235" y="7312"/>
                  <a:pt x="720" y="8323"/>
                </a:cubicBezTo>
                <a:cubicBezTo>
                  <a:pt x="637" y="8485"/>
                  <a:pt x="550" y="8186"/>
                  <a:pt x="525" y="7651"/>
                </a:cubicBezTo>
                <a:cubicBezTo>
                  <a:pt x="499" y="7116"/>
                  <a:pt x="546" y="6552"/>
                  <a:pt x="629" y="6390"/>
                </a:cubicBezTo>
                <a:cubicBezTo>
                  <a:pt x="850" y="5955"/>
                  <a:pt x="1127" y="5718"/>
                  <a:pt x="1419" y="5713"/>
                </a:cubicBezTo>
                <a:close/>
                <a:moveTo>
                  <a:pt x="11894" y="5766"/>
                </a:moveTo>
                <a:lnTo>
                  <a:pt x="11263" y="15814"/>
                </a:lnTo>
                <a:lnTo>
                  <a:pt x="11412" y="15814"/>
                </a:lnTo>
                <a:lnTo>
                  <a:pt x="11603" y="12712"/>
                </a:lnTo>
                <a:lnTo>
                  <a:pt x="12348" y="12712"/>
                </a:lnTo>
                <a:lnTo>
                  <a:pt x="12542" y="15814"/>
                </a:lnTo>
                <a:lnTo>
                  <a:pt x="12692" y="15814"/>
                </a:lnTo>
                <a:lnTo>
                  <a:pt x="12061" y="5766"/>
                </a:lnTo>
                <a:lnTo>
                  <a:pt x="11894" y="5766"/>
                </a:lnTo>
                <a:close/>
                <a:moveTo>
                  <a:pt x="4443" y="5776"/>
                </a:moveTo>
                <a:cubicBezTo>
                  <a:pt x="4131" y="5776"/>
                  <a:pt x="3913" y="6985"/>
                  <a:pt x="3913" y="8713"/>
                </a:cubicBezTo>
                <a:cubicBezTo>
                  <a:pt x="3913" y="10569"/>
                  <a:pt x="4101" y="11222"/>
                  <a:pt x="4426" y="11733"/>
                </a:cubicBezTo>
                <a:cubicBezTo>
                  <a:pt x="4702" y="12145"/>
                  <a:pt x="4749" y="12488"/>
                  <a:pt x="4749" y="13101"/>
                </a:cubicBezTo>
                <a:cubicBezTo>
                  <a:pt x="4749" y="13784"/>
                  <a:pt x="4655" y="14207"/>
                  <a:pt x="4503" y="14207"/>
                </a:cubicBezTo>
                <a:cubicBezTo>
                  <a:pt x="4334" y="14207"/>
                  <a:pt x="4196" y="13839"/>
                  <a:pt x="4042" y="12979"/>
                </a:cubicBezTo>
                <a:cubicBezTo>
                  <a:pt x="4038" y="12960"/>
                  <a:pt x="4033" y="12950"/>
                  <a:pt x="4028" y="12950"/>
                </a:cubicBezTo>
                <a:cubicBezTo>
                  <a:pt x="4023" y="12955"/>
                  <a:pt x="4019" y="12970"/>
                  <a:pt x="4016" y="12994"/>
                </a:cubicBezTo>
                <a:lnTo>
                  <a:pt x="3857" y="14207"/>
                </a:lnTo>
                <a:cubicBezTo>
                  <a:pt x="3850" y="14256"/>
                  <a:pt x="3851" y="14333"/>
                  <a:pt x="3859" y="14377"/>
                </a:cubicBezTo>
                <a:cubicBezTo>
                  <a:pt x="4037" y="15408"/>
                  <a:pt x="4258" y="15955"/>
                  <a:pt x="4496" y="15955"/>
                </a:cubicBezTo>
                <a:cubicBezTo>
                  <a:pt x="4832" y="15955"/>
                  <a:pt x="5049" y="14772"/>
                  <a:pt x="5049" y="12936"/>
                </a:cubicBezTo>
                <a:cubicBezTo>
                  <a:pt x="5049" y="11384"/>
                  <a:pt x="4906" y="10529"/>
                  <a:pt x="4554" y="9974"/>
                </a:cubicBezTo>
                <a:cubicBezTo>
                  <a:pt x="4265" y="9528"/>
                  <a:pt x="4214" y="9220"/>
                  <a:pt x="4214" y="8562"/>
                </a:cubicBezTo>
                <a:cubicBezTo>
                  <a:pt x="4214" y="7944"/>
                  <a:pt x="4304" y="7525"/>
                  <a:pt x="4439" y="7525"/>
                </a:cubicBezTo>
                <a:cubicBezTo>
                  <a:pt x="4569" y="7525"/>
                  <a:pt x="4698" y="7846"/>
                  <a:pt x="4834" y="8494"/>
                </a:cubicBezTo>
                <a:cubicBezTo>
                  <a:pt x="4838" y="8514"/>
                  <a:pt x="4843" y="8523"/>
                  <a:pt x="4848" y="8518"/>
                </a:cubicBezTo>
                <a:cubicBezTo>
                  <a:pt x="4854" y="8513"/>
                  <a:pt x="4859" y="8494"/>
                  <a:pt x="4861" y="8470"/>
                </a:cubicBezTo>
                <a:lnTo>
                  <a:pt x="5002" y="7184"/>
                </a:lnTo>
                <a:cubicBezTo>
                  <a:pt x="5008" y="7130"/>
                  <a:pt x="5007" y="7057"/>
                  <a:pt x="4998" y="7018"/>
                </a:cubicBezTo>
                <a:cubicBezTo>
                  <a:pt x="4837" y="6184"/>
                  <a:pt x="4655" y="5776"/>
                  <a:pt x="4443" y="5776"/>
                </a:cubicBezTo>
                <a:close/>
                <a:moveTo>
                  <a:pt x="17180" y="6029"/>
                </a:moveTo>
                <a:lnTo>
                  <a:pt x="17180" y="7296"/>
                </a:lnTo>
                <a:cubicBezTo>
                  <a:pt x="17180" y="8057"/>
                  <a:pt x="17131" y="8382"/>
                  <a:pt x="17017" y="8382"/>
                </a:cubicBezTo>
                <a:lnTo>
                  <a:pt x="16931" y="8382"/>
                </a:lnTo>
                <a:lnTo>
                  <a:pt x="16931" y="9224"/>
                </a:lnTo>
                <a:lnTo>
                  <a:pt x="17175" y="9224"/>
                </a:lnTo>
                <a:lnTo>
                  <a:pt x="17175" y="13807"/>
                </a:lnTo>
                <a:cubicBezTo>
                  <a:pt x="17175" y="15162"/>
                  <a:pt x="17291" y="15892"/>
                  <a:pt x="17477" y="15892"/>
                </a:cubicBezTo>
                <a:cubicBezTo>
                  <a:pt x="17547" y="15892"/>
                  <a:pt x="17601" y="15815"/>
                  <a:pt x="17620" y="15751"/>
                </a:cubicBezTo>
                <a:lnTo>
                  <a:pt x="17620" y="14928"/>
                </a:lnTo>
                <a:cubicBezTo>
                  <a:pt x="17599" y="14987"/>
                  <a:pt x="17557" y="15049"/>
                  <a:pt x="17516" y="15049"/>
                </a:cubicBezTo>
                <a:cubicBezTo>
                  <a:pt x="17386" y="15049"/>
                  <a:pt x="17320" y="14613"/>
                  <a:pt x="17320" y="13710"/>
                </a:cubicBezTo>
                <a:lnTo>
                  <a:pt x="17320" y="9224"/>
                </a:lnTo>
                <a:lnTo>
                  <a:pt x="17621" y="9224"/>
                </a:lnTo>
                <a:lnTo>
                  <a:pt x="17621" y="8382"/>
                </a:lnTo>
                <a:lnTo>
                  <a:pt x="17320" y="8382"/>
                </a:lnTo>
                <a:lnTo>
                  <a:pt x="17319" y="8382"/>
                </a:lnTo>
                <a:lnTo>
                  <a:pt x="17319" y="6029"/>
                </a:lnTo>
                <a:lnTo>
                  <a:pt x="17180" y="6029"/>
                </a:lnTo>
                <a:close/>
                <a:moveTo>
                  <a:pt x="7861" y="6288"/>
                </a:moveTo>
                <a:cubicBezTo>
                  <a:pt x="7850" y="6288"/>
                  <a:pt x="7841" y="6341"/>
                  <a:pt x="7841" y="6409"/>
                </a:cubicBezTo>
                <a:lnTo>
                  <a:pt x="7841" y="8289"/>
                </a:lnTo>
                <a:lnTo>
                  <a:pt x="7717" y="8289"/>
                </a:lnTo>
                <a:cubicBezTo>
                  <a:pt x="7706" y="8289"/>
                  <a:pt x="7698" y="8342"/>
                  <a:pt x="7698" y="8411"/>
                </a:cubicBezTo>
                <a:lnTo>
                  <a:pt x="7698" y="9848"/>
                </a:lnTo>
                <a:cubicBezTo>
                  <a:pt x="7698" y="9917"/>
                  <a:pt x="7706" y="9970"/>
                  <a:pt x="7717" y="9970"/>
                </a:cubicBezTo>
                <a:lnTo>
                  <a:pt x="7841" y="9970"/>
                </a:lnTo>
                <a:lnTo>
                  <a:pt x="7841" y="13681"/>
                </a:lnTo>
                <a:cubicBezTo>
                  <a:pt x="7841" y="15183"/>
                  <a:pt x="7957" y="15946"/>
                  <a:pt x="8185" y="15946"/>
                </a:cubicBezTo>
                <a:cubicBezTo>
                  <a:pt x="8278" y="15946"/>
                  <a:pt x="8355" y="15821"/>
                  <a:pt x="8428" y="15556"/>
                </a:cubicBezTo>
                <a:cubicBezTo>
                  <a:pt x="8434" y="15536"/>
                  <a:pt x="8438" y="15493"/>
                  <a:pt x="8438" y="15449"/>
                </a:cubicBezTo>
                <a:lnTo>
                  <a:pt x="8438" y="14085"/>
                </a:lnTo>
                <a:cubicBezTo>
                  <a:pt x="8438" y="14041"/>
                  <a:pt x="8434" y="13998"/>
                  <a:pt x="8428" y="13978"/>
                </a:cubicBezTo>
                <a:cubicBezTo>
                  <a:pt x="8423" y="13953"/>
                  <a:pt x="8416" y="13953"/>
                  <a:pt x="8410" y="13973"/>
                </a:cubicBezTo>
                <a:cubicBezTo>
                  <a:pt x="8360" y="14135"/>
                  <a:pt x="8313" y="14212"/>
                  <a:pt x="8259" y="14212"/>
                </a:cubicBezTo>
                <a:cubicBezTo>
                  <a:pt x="8176" y="14212"/>
                  <a:pt x="8138" y="13963"/>
                  <a:pt x="8138" y="13418"/>
                </a:cubicBezTo>
                <a:lnTo>
                  <a:pt x="8138" y="9970"/>
                </a:lnTo>
                <a:lnTo>
                  <a:pt x="8422" y="9970"/>
                </a:lnTo>
                <a:cubicBezTo>
                  <a:pt x="8433" y="9970"/>
                  <a:pt x="8442" y="9917"/>
                  <a:pt x="8442" y="9848"/>
                </a:cubicBezTo>
                <a:lnTo>
                  <a:pt x="8442" y="8411"/>
                </a:lnTo>
                <a:cubicBezTo>
                  <a:pt x="8442" y="8342"/>
                  <a:pt x="8432" y="8289"/>
                  <a:pt x="8422" y="8289"/>
                </a:cubicBezTo>
                <a:lnTo>
                  <a:pt x="8138" y="8289"/>
                </a:lnTo>
                <a:lnTo>
                  <a:pt x="8138" y="6409"/>
                </a:lnTo>
                <a:cubicBezTo>
                  <a:pt x="8138" y="6341"/>
                  <a:pt x="8130" y="6288"/>
                  <a:pt x="8119" y="6288"/>
                </a:cubicBezTo>
                <a:lnTo>
                  <a:pt x="7861" y="6288"/>
                </a:lnTo>
                <a:close/>
                <a:moveTo>
                  <a:pt x="11975" y="6668"/>
                </a:moveTo>
                <a:lnTo>
                  <a:pt x="12298" y="11893"/>
                </a:lnTo>
                <a:lnTo>
                  <a:pt x="11654" y="11893"/>
                </a:lnTo>
                <a:lnTo>
                  <a:pt x="11975" y="6668"/>
                </a:lnTo>
                <a:close/>
                <a:moveTo>
                  <a:pt x="5810" y="8138"/>
                </a:moveTo>
                <a:cubicBezTo>
                  <a:pt x="5664" y="8138"/>
                  <a:pt x="5545" y="8507"/>
                  <a:pt x="5447" y="9268"/>
                </a:cubicBezTo>
                <a:lnTo>
                  <a:pt x="5447" y="8411"/>
                </a:lnTo>
                <a:cubicBezTo>
                  <a:pt x="5447" y="8342"/>
                  <a:pt x="5438" y="8289"/>
                  <a:pt x="5427" y="8289"/>
                </a:cubicBezTo>
                <a:lnTo>
                  <a:pt x="5169" y="8289"/>
                </a:lnTo>
                <a:cubicBezTo>
                  <a:pt x="5158" y="8289"/>
                  <a:pt x="5150" y="8342"/>
                  <a:pt x="5150" y="8411"/>
                </a:cubicBezTo>
                <a:lnTo>
                  <a:pt x="5150" y="17908"/>
                </a:lnTo>
                <a:cubicBezTo>
                  <a:pt x="5150" y="17977"/>
                  <a:pt x="5158" y="18030"/>
                  <a:pt x="5169" y="18030"/>
                </a:cubicBezTo>
                <a:lnTo>
                  <a:pt x="5427" y="18030"/>
                </a:lnTo>
                <a:cubicBezTo>
                  <a:pt x="5438" y="18030"/>
                  <a:pt x="5447" y="17977"/>
                  <a:pt x="5447" y="17908"/>
                </a:cubicBezTo>
                <a:lnTo>
                  <a:pt x="5447" y="14913"/>
                </a:lnTo>
                <a:cubicBezTo>
                  <a:pt x="5546" y="15625"/>
                  <a:pt x="5665" y="15980"/>
                  <a:pt x="5810" y="15980"/>
                </a:cubicBezTo>
                <a:cubicBezTo>
                  <a:pt x="6081" y="15980"/>
                  <a:pt x="6355" y="14631"/>
                  <a:pt x="6355" y="12059"/>
                </a:cubicBezTo>
                <a:cubicBezTo>
                  <a:pt x="6356" y="9482"/>
                  <a:pt x="6081" y="8138"/>
                  <a:pt x="5810" y="8138"/>
                </a:cubicBezTo>
                <a:close/>
                <a:moveTo>
                  <a:pt x="7058" y="8138"/>
                </a:moveTo>
                <a:cubicBezTo>
                  <a:pt x="6709" y="8138"/>
                  <a:pt x="6436" y="9870"/>
                  <a:pt x="6436" y="12083"/>
                </a:cubicBezTo>
                <a:cubicBezTo>
                  <a:pt x="6436" y="14273"/>
                  <a:pt x="6707" y="15989"/>
                  <a:pt x="7053" y="15989"/>
                </a:cubicBezTo>
                <a:cubicBezTo>
                  <a:pt x="7403" y="15989"/>
                  <a:pt x="7677" y="14258"/>
                  <a:pt x="7677" y="12054"/>
                </a:cubicBezTo>
                <a:cubicBezTo>
                  <a:pt x="7678" y="9855"/>
                  <a:pt x="7405" y="8138"/>
                  <a:pt x="7058" y="8138"/>
                </a:cubicBezTo>
                <a:close/>
                <a:moveTo>
                  <a:pt x="15518" y="8182"/>
                </a:moveTo>
                <a:cubicBezTo>
                  <a:pt x="15230" y="8182"/>
                  <a:pt x="14983" y="9742"/>
                  <a:pt x="14983" y="12078"/>
                </a:cubicBezTo>
                <a:cubicBezTo>
                  <a:pt x="14983" y="14572"/>
                  <a:pt x="15240" y="16023"/>
                  <a:pt x="15544" y="16023"/>
                </a:cubicBezTo>
                <a:cubicBezTo>
                  <a:pt x="15810" y="16023"/>
                  <a:pt x="15984" y="14976"/>
                  <a:pt x="16049" y="13715"/>
                </a:cubicBezTo>
                <a:lnTo>
                  <a:pt x="15921" y="13418"/>
                </a:lnTo>
                <a:cubicBezTo>
                  <a:pt x="15873" y="14400"/>
                  <a:pt x="15752" y="15181"/>
                  <a:pt x="15544" y="15181"/>
                </a:cubicBezTo>
                <a:cubicBezTo>
                  <a:pt x="15317" y="15181"/>
                  <a:pt x="15133" y="14059"/>
                  <a:pt x="15131" y="12346"/>
                </a:cubicBezTo>
                <a:lnTo>
                  <a:pt x="15131" y="12283"/>
                </a:lnTo>
                <a:lnTo>
                  <a:pt x="16054" y="12283"/>
                </a:lnTo>
                <a:cubicBezTo>
                  <a:pt x="16056" y="12155"/>
                  <a:pt x="16056" y="12060"/>
                  <a:pt x="16056" y="11937"/>
                </a:cubicBezTo>
                <a:cubicBezTo>
                  <a:pt x="16054" y="9743"/>
                  <a:pt x="15858" y="8182"/>
                  <a:pt x="15518" y="8182"/>
                </a:cubicBezTo>
                <a:close/>
                <a:moveTo>
                  <a:pt x="18488" y="8192"/>
                </a:moveTo>
                <a:cubicBezTo>
                  <a:pt x="18278" y="8192"/>
                  <a:pt x="18099" y="9181"/>
                  <a:pt x="18099" y="10379"/>
                </a:cubicBezTo>
                <a:cubicBezTo>
                  <a:pt x="18099" y="11454"/>
                  <a:pt x="18212" y="12106"/>
                  <a:pt x="18381" y="12356"/>
                </a:cubicBezTo>
                <a:lnTo>
                  <a:pt x="18566" y="12634"/>
                </a:lnTo>
                <a:cubicBezTo>
                  <a:pt x="18690" y="12820"/>
                  <a:pt x="18762" y="13193"/>
                  <a:pt x="18762" y="13880"/>
                </a:cubicBezTo>
                <a:cubicBezTo>
                  <a:pt x="18762" y="14661"/>
                  <a:pt x="18648" y="15205"/>
                  <a:pt x="18506" y="15205"/>
                </a:cubicBezTo>
                <a:cubicBezTo>
                  <a:pt x="18317" y="15205"/>
                  <a:pt x="18211" y="14477"/>
                  <a:pt x="18189" y="13574"/>
                </a:cubicBezTo>
                <a:lnTo>
                  <a:pt x="18058" y="13866"/>
                </a:lnTo>
                <a:cubicBezTo>
                  <a:pt x="18079" y="14848"/>
                  <a:pt x="18222" y="16019"/>
                  <a:pt x="18504" y="16019"/>
                </a:cubicBezTo>
                <a:cubicBezTo>
                  <a:pt x="18760" y="16019"/>
                  <a:pt x="18905" y="14922"/>
                  <a:pt x="18905" y="13817"/>
                </a:cubicBezTo>
                <a:cubicBezTo>
                  <a:pt x="18905" y="12742"/>
                  <a:pt x="18797" y="12042"/>
                  <a:pt x="18606" y="11762"/>
                </a:cubicBezTo>
                <a:lnTo>
                  <a:pt x="18422" y="11494"/>
                </a:lnTo>
                <a:cubicBezTo>
                  <a:pt x="18304" y="11322"/>
                  <a:pt x="18241" y="10949"/>
                  <a:pt x="18241" y="10311"/>
                </a:cubicBezTo>
                <a:cubicBezTo>
                  <a:pt x="18241" y="9530"/>
                  <a:pt x="18358" y="9000"/>
                  <a:pt x="18488" y="9000"/>
                </a:cubicBezTo>
                <a:cubicBezTo>
                  <a:pt x="18672" y="9000"/>
                  <a:pt x="18751" y="9706"/>
                  <a:pt x="18773" y="10423"/>
                </a:cubicBezTo>
                <a:lnTo>
                  <a:pt x="18901" y="10111"/>
                </a:lnTo>
                <a:cubicBezTo>
                  <a:pt x="18870" y="9222"/>
                  <a:pt x="18756" y="8192"/>
                  <a:pt x="18488" y="8192"/>
                </a:cubicBezTo>
                <a:close/>
                <a:moveTo>
                  <a:pt x="19998" y="8197"/>
                </a:moveTo>
                <a:cubicBezTo>
                  <a:pt x="19822" y="8197"/>
                  <a:pt x="19687" y="8770"/>
                  <a:pt x="19624" y="9565"/>
                </a:cubicBezTo>
                <a:lnTo>
                  <a:pt x="19624" y="8382"/>
                </a:lnTo>
                <a:lnTo>
                  <a:pt x="19484" y="8382"/>
                </a:lnTo>
                <a:lnTo>
                  <a:pt x="19484" y="15814"/>
                </a:lnTo>
                <a:lnTo>
                  <a:pt x="19628" y="15814"/>
                </a:lnTo>
                <a:lnTo>
                  <a:pt x="19629" y="15814"/>
                </a:lnTo>
                <a:lnTo>
                  <a:pt x="19629" y="11372"/>
                </a:lnTo>
                <a:cubicBezTo>
                  <a:pt x="19629" y="10111"/>
                  <a:pt x="19753" y="9034"/>
                  <a:pt x="19951" y="9034"/>
                </a:cubicBezTo>
                <a:cubicBezTo>
                  <a:pt x="20173" y="9035"/>
                  <a:pt x="20262" y="9956"/>
                  <a:pt x="20262" y="11124"/>
                </a:cubicBezTo>
                <a:lnTo>
                  <a:pt x="20262" y="15814"/>
                </a:lnTo>
                <a:lnTo>
                  <a:pt x="20407" y="15814"/>
                </a:lnTo>
                <a:lnTo>
                  <a:pt x="20407" y="10973"/>
                </a:lnTo>
                <a:cubicBezTo>
                  <a:pt x="20407" y="9446"/>
                  <a:pt x="20269" y="8197"/>
                  <a:pt x="19998" y="8197"/>
                </a:cubicBezTo>
                <a:close/>
                <a:moveTo>
                  <a:pt x="21066" y="8211"/>
                </a:moveTo>
                <a:cubicBezTo>
                  <a:pt x="20760" y="8211"/>
                  <a:pt x="20552" y="9788"/>
                  <a:pt x="20552" y="11815"/>
                </a:cubicBezTo>
                <a:cubicBezTo>
                  <a:pt x="20552" y="13892"/>
                  <a:pt x="20764" y="15434"/>
                  <a:pt x="21066" y="15434"/>
                </a:cubicBezTo>
                <a:cubicBezTo>
                  <a:pt x="21276" y="15434"/>
                  <a:pt x="21404" y="14685"/>
                  <a:pt x="21455" y="13919"/>
                </a:cubicBezTo>
                <a:lnTo>
                  <a:pt x="21455" y="15288"/>
                </a:lnTo>
                <a:cubicBezTo>
                  <a:pt x="21455" y="16829"/>
                  <a:pt x="21363" y="18157"/>
                  <a:pt x="21059" y="18157"/>
                </a:cubicBezTo>
                <a:cubicBezTo>
                  <a:pt x="20853" y="18157"/>
                  <a:pt x="20708" y="17192"/>
                  <a:pt x="20689" y="16023"/>
                </a:cubicBezTo>
                <a:lnTo>
                  <a:pt x="20552" y="16238"/>
                </a:lnTo>
                <a:cubicBezTo>
                  <a:pt x="20581" y="17799"/>
                  <a:pt x="20777" y="18980"/>
                  <a:pt x="21057" y="18980"/>
                </a:cubicBezTo>
                <a:cubicBezTo>
                  <a:pt x="21481" y="18980"/>
                  <a:pt x="21600" y="16996"/>
                  <a:pt x="21600" y="15269"/>
                </a:cubicBezTo>
                <a:lnTo>
                  <a:pt x="21600" y="8382"/>
                </a:lnTo>
                <a:lnTo>
                  <a:pt x="21457" y="8382"/>
                </a:lnTo>
                <a:lnTo>
                  <a:pt x="21457" y="9658"/>
                </a:lnTo>
                <a:cubicBezTo>
                  <a:pt x="21400" y="8897"/>
                  <a:pt x="21282" y="8211"/>
                  <a:pt x="21066" y="8211"/>
                </a:cubicBezTo>
                <a:close/>
                <a:moveTo>
                  <a:pt x="8581" y="8289"/>
                </a:moveTo>
                <a:cubicBezTo>
                  <a:pt x="8570" y="8289"/>
                  <a:pt x="8562" y="8342"/>
                  <a:pt x="8562" y="8411"/>
                </a:cubicBezTo>
                <a:lnTo>
                  <a:pt x="8562" y="15697"/>
                </a:lnTo>
                <a:cubicBezTo>
                  <a:pt x="8562" y="15766"/>
                  <a:pt x="8570" y="15819"/>
                  <a:pt x="8581" y="15819"/>
                </a:cubicBezTo>
                <a:lnTo>
                  <a:pt x="8840" y="15819"/>
                </a:lnTo>
                <a:cubicBezTo>
                  <a:pt x="8850" y="15819"/>
                  <a:pt x="8859" y="15766"/>
                  <a:pt x="8859" y="15697"/>
                </a:cubicBezTo>
                <a:lnTo>
                  <a:pt x="8859" y="8411"/>
                </a:lnTo>
                <a:cubicBezTo>
                  <a:pt x="8859" y="8342"/>
                  <a:pt x="8850" y="8289"/>
                  <a:pt x="8840" y="8289"/>
                </a:cubicBezTo>
                <a:lnTo>
                  <a:pt x="8581" y="8289"/>
                </a:lnTo>
                <a:close/>
                <a:moveTo>
                  <a:pt x="16737" y="8289"/>
                </a:moveTo>
                <a:cubicBezTo>
                  <a:pt x="16585" y="8289"/>
                  <a:pt x="16452" y="8744"/>
                  <a:pt x="16382" y="9775"/>
                </a:cubicBezTo>
                <a:lnTo>
                  <a:pt x="16382" y="8382"/>
                </a:lnTo>
                <a:lnTo>
                  <a:pt x="16239" y="8382"/>
                </a:lnTo>
                <a:lnTo>
                  <a:pt x="16239" y="15814"/>
                </a:lnTo>
                <a:lnTo>
                  <a:pt x="16385" y="15814"/>
                </a:lnTo>
                <a:lnTo>
                  <a:pt x="16385" y="11781"/>
                </a:lnTo>
                <a:cubicBezTo>
                  <a:pt x="16385" y="10083"/>
                  <a:pt x="16530" y="9273"/>
                  <a:pt x="16725" y="9273"/>
                </a:cubicBezTo>
                <a:cubicBezTo>
                  <a:pt x="16763" y="9273"/>
                  <a:pt x="16799" y="9303"/>
                  <a:pt x="16826" y="9351"/>
                </a:cubicBezTo>
                <a:lnTo>
                  <a:pt x="16826" y="8367"/>
                </a:lnTo>
                <a:cubicBezTo>
                  <a:pt x="16807" y="8318"/>
                  <a:pt x="16775" y="8289"/>
                  <a:pt x="16737" y="8289"/>
                </a:cubicBezTo>
                <a:close/>
                <a:moveTo>
                  <a:pt x="13906" y="8382"/>
                </a:moveTo>
                <a:lnTo>
                  <a:pt x="14363" y="15814"/>
                </a:lnTo>
                <a:lnTo>
                  <a:pt x="14514" y="15814"/>
                </a:lnTo>
                <a:lnTo>
                  <a:pt x="14971" y="8382"/>
                </a:lnTo>
                <a:lnTo>
                  <a:pt x="14809" y="8382"/>
                </a:lnTo>
                <a:lnTo>
                  <a:pt x="14437" y="14757"/>
                </a:lnTo>
                <a:lnTo>
                  <a:pt x="14071" y="8382"/>
                </a:lnTo>
                <a:lnTo>
                  <a:pt x="13906" y="8382"/>
                </a:lnTo>
                <a:close/>
                <a:moveTo>
                  <a:pt x="17750" y="8382"/>
                </a:moveTo>
                <a:lnTo>
                  <a:pt x="17750" y="15814"/>
                </a:lnTo>
                <a:lnTo>
                  <a:pt x="17750" y="15819"/>
                </a:lnTo>
                <a:lnTo>
                  <a:pt x="17895" y="15819"/>
                </a:lnTo>
                <a:lnTo>
                  <a:pt x="17895" y="8382"/>
                </a:lnTo>
                <a:lnTo>
                  <a:pt x="17750" y="8382"/>
                </a:lnTo>
                <a:close/>
                <a:moveTo>
                  <a:pt x="19089" y="8382"/>
                </a:moveTo>
                <a:lnTo>
                  <a:pt x="19089" y="15814"/>
                </a:lnTo>
                <a:lnTo>
                  <a:pt x="19089" y="15819"/>
                </a:lnTo>
                <a:lnTo>
                  <a:pt x="19233" y="15819"/>
                </a:lnTo>
                <a:lnTo>
                  <a:pt x="19233" y="8382"/>
                </a:lnTo>
                <a:lnTo>
                  <a:pt x="19089" y="8382"/>
                </a:lnTo>
                <a:close/>
                <a:moveTo>
                  <a:pt x="13240" y="9020"/>
                </a:moveTo>
                <a:cubicBezTo>
                  <a:pt x="13477" y="9020"/>
                  <a:pt x="13629" y="10326"/>
                  <a:pt x="13629" y="12088"/>
                </a:cubicBezTo>
                <a:cubicBezTo>
                  <a:pt x="13629" y="13836"/>
                  <a:pt x="13477" y="15176"/>
                  <a:pt x="13238" y="15176"/>
                </a:cubicBezTo>
                <a:cubicBezTo>
                  <a:pt x="12994" y="15176"/>
                  <a:pt x="12840" y="13836"/>
                  <a:pt x="12840" y="12088"/>
                </a:cubicBezTo>
                <a:cubicBezTo>
                  <a:pt x="12840" y="10297"/>
                  <a:pt x="12998" y="9020"/>
                  <a:pt x="13240" y="9020"/>
                </a:cubicBezTo>
                <a:close/>
                <a:moveTo>
                  <a:pt x="15521" y="9020"/>
                </a:moveTo>
                <a:cubicBezTo>
                  <a:pt x="15763" y="9020"/>
                  <a:pt x="15900" y="10110"/>
                  <a:pt x="15905" y="11499"/>
                </a:cubicBezTo>
                <a:lnTo>
                  <a:pt x="15136" y="11499"/>
                </a:lnTo>
                <a:cubicBezTo>
                  <a:pt x="15151" y="10124"/>
                  <a:pt x="15305" y="9020"/>
                  <a:pt x="15521" y="9020"/>
                </a:cubicBezTo>
                <a:close/>
                <a:moveTo>
                  <a:pt x="21083" y="9020"/>
                </a:moveTo>
                <a:cubicBezTo>
                  <a:pt x="21310" y="9020"/>
                  <a:pt x="21460" y="10205"/>
                  <a:pt x="21460" y="11811"/>
                </a:cubicBezTo>
                <a:cubicBezTo>
                  <a:pt x="21460" y="13430"/>
                  <a:pt x="21310" y="14616"/>
                  <a:pt x="21083" y="14616"/>
                </a:cubicBezTo>
                <a:cubicBezTo>
                  <a:pt x="20851" y="14616"/>
                  <a:pt x="20696" y="13430"/>
                  <a:pt x="20696" y="11811"/>
                </a:cubicBezTo>
                <a:cubicBezTo>
                  <a:pt x="20696" y="10191"/>
                  <a:pt x="20853" y="9020"/>
                  <a:pt x="21083" y="9020"/>
                </a:cubicBezTo>
                <a:close/>
                <a:moveTo>
                  <a:pt x="1449" y="9434"/>
                </a:moveTo>
                <a:cubicBezTo>
                  <a:pt x="1864" y="9492"/>
                  <a:pt x="2281" y="10195"/>
                  <a:pt x="2603" y="11475"/>
                </a:cubicBezTo>
                <a:cubicBezTo>
                  <a:pt x="2665" y="11720"/>
                  <a:pt x="2684" y="12241"/>
                  <a:pt x="2647" y="12634"/>
                </a:cubicBezTo>
                <a:cubicBezTo>
                  <a:pt x="2609" y="13031"/>
                  <a:pt x="2529" y="13157"/>
                  <a:pt x="2468" y="12911"/>
                </a:cubicBezTo>
                <a:cubicBezTo>
                  <a:pt x="2018" y="11129"/>
                  <a:pt x="1331" y="10609"/>
                  <a:pt x="799" y="11655"/>
                </a:cubicBezTo>
                <a:cubicBezTo>
                  <a:pt x="730" y="11787"/>
                  <a:pt x="658" y="11536"/>
                  <a:pt x="637" y="11095"/>
                </a:cubicBezTo>
                <a:cubicBezTo>
                  <a:pt x="617" y="10648"/>
                  <a:pt x="655" y="10180"/>
                  <a:pt x="724" y="10043"/>
                </a:cubicBezTo>
                <a:cubicBezTo>
                  <a:pt x="952" y="9597"/>
                  <a:pt x="1200" y="9399"/>
                  <a:pt x="1449" y="9434"/>
                </a:cubicBezTo>
                <a:close/>
                <a:moveTo>
                  <a:pt x="5750" y="9833"/>
                </a:moveTo>
                <a:cubicBezTo>
                  <a:pt x="5927" y="9833"/>
                  <a:pt x="6054" y="10763"/>
                  <a:pt x="6054" y="12054"/>
                </a:cubicBezTo>
                <a:cubicBezTo>
                  <a:pt x="6054" y="13365"/>
                  <a:pt x="5930" y="14280"/>
                  <a:pt x="5750" y="14280"/>
                </a:cubicBezTo>
                <a:cubicBezTo>
                  <a:pt x="5573" y="14280"/>
                  <a:pt x="5440" y="13321"/>
                  <a:pt x="5440" y="12054"/>
                </a:cubicBezTo>
                <a:cubicBezTo>
                  <a:pt x="5440" y="10788"/>
                  <a:pt x="5573" y="9833"/>
                  <a:pt x="5750" y="9833"/>
                </a:cubicBezTo>
                <a:close/>
                <a:moveTo>
                  <a:pt x="7053" y="9843"/>
                </a:moveTo>
                <a:cubicBezTo>
                  <a:pt x="7239" y="9843"/>
                  <a:pt x="7381" y="10802"/>
                  <a:pt x="7381" y="12078"/>
                </a:cubicBezTo>
                <a:cubicBezTo>
                  <a:pt x="7381" y="13360"/>
                  <a:pt x="7245" y="14290"/>
                  <a:pt x="7058" y="14290"/>
                </a:cubicBezTo>
                <a:cubicBezTo>
                  <a:pt x="6872" y="14290"/>
                  <a:pt x="6732" y="13326"/>
                  <a:pt x="6732" y="12049"/>
                </a:cubicBezTo>
                <a:cubicBezTo>
                  <a:pt x="6732" y="10768"/>
                  <a:pt x="6867" y="9843"/>
                  <a:pt x="7053" y="9843"/>
                </a:cubicBezTo>
                <a:close/>
                <a:moveTo>
                  <a:pt x="1459" y="12960"/>
                </a:moveTo>
                <a:cubicBezTo>
                  <a:pt x="1814" y="13002"/>
                  <a:pt x="2131" y="13564"/>
                  <a:pt x="2406" y="14650"/>
                </a:cubicBezTo>
                <a:cubicBezTo>
                  <a:pt x="2457" y="14841"/>
                  <a:pt x="2472" y="15261"/>
                  <a:pt x="2441" y="15575"/>
                </a:cubicBezTo>
                <a:cubicBezTo>
                  <a:pt x="2411" y="15894"/>
                  <a:pt x="2347" y="15991"/>
                  <a:pt x="2298" y="15799"/>
                </a:cubicBezTo>
                <a:cubicBezTo>
                  <a:pt x="1904" y="14248"/>
                  <a:pt x="1410" y="13903"/>
                  <a:pt x="827" y="14762"/>
                </a:cubicBezTo>
                <a:cubicBezTo>
                  <a:pt x="771" y="14845"/>
                  <a:pt x="715" y="14619"/>
                  <a:pt x="702" y="14256"/>
                </a:cubicBezTo>
                <a:cubicBezTo>
                  <a:pt x="689" y="13892"/>
                  <a:pt x="724" y="13535"/>
                  <a:pt x="780" y="13452"/>
                </a:cubicBezTo>
                <a:cubicBezTo>
                  <a:pt x="1020" y="13098"/>
                  <a:pt x="1246" y="12935"/>
                  <a:pt x="1459" y="12960"/>
                </a:cubicBezTo>
                <a:close/>
                <a:moveTo>
                  <a:pt x="10769" y="13462"/>
                </a:moveTo>
                <a:cubicBezTo>
                  <a:pt x="10666" y="13462"/>
                  <a:pt x="10586" y="13997"/>
                  <a:pt x="10586" y="14640"/>
                </a:cubicBezTo>
                <a:cubicBezTo>
                  <a:pt x="10586" y="15283"/>
                  <a:pt x="10665" y="15814"/>
                  <a:pt x="10768" y="15814"/>
                </a:cubicBezTo>
                <a:cubicBezTo>
                  <a:pt x="10869" y="15814"/>
                  <a:pt x="10950" y="15274"/>
                  <a:pt x="10951" y="14631"/>
                </a:cubicBezTo>
                <a:cubicBezTo>
                  <a:pt x="10951" y="13987"/>
                  <a:pt x="10872" y="13462"/>
                  <a:pt x="10769" y="13462"/>
                </a:cubicBezTo>
                <a:close/>
                <a:moveTo>
                  <a:pt x="10768" y="13579"/>
                </a:moveTo>
                <a:cubicBezTo>
                  <a:pt x="10861" y="13579"/>
                  <a:pt x="10931" y="14046"/>
                  <a:pt x="10931" y="14631"/>
                </a:cubicBezTo>
                <a:cubicBezTo>
                  <a:pt x="10931" y="15220"/>
                  <a:pt x="10861" y="15697"/>
                  <a:pt x="10768" y="15697"/>
                </a:cubicBezTo>
                <a:cubicBezTo>
                  <a:pt x="10675" y="15697"/>
                  <a:pt x="10605" y="15224"/>
                  <a:pt x="10605" y="14640"/>
                </a:cubicBezTo>
                <a:cubicBezTo>
                  <a:pt x="10605" y="14051"/>
                  <a:pt x="10675" y="13579"/>
                  <a:pt x="10768" y="13579"/>
                </a:cubicBezTo>
                <a:close/>
                <a:moveTo>
                  <a:pt x="10694" y="13988"/>
                </a:moveTo>
                <a:lnTo>
                  <a:pt x="10694" y="15220"/>
                </a:lnTo>
                <a:lnTo>
                  <a:pt x="10731" y="15220"/>
                </a:lnTo>
                <a:lnTo>
                  <a:pt x="10731" y="14796"/>
                </a:lnTo>
                <a:lnTo>
                  <a:pt x="10771" y="14796"/>
                </a:lnTo>
                <a:lnTo>
                  <a:pt x="10817" y="15220"/>
                </a:lnTo>
                <a:lnTo>
                  <a:pt x="10860" y="15220"/>
                </a:lnTo>
                <a:lnTo>
                  <a:pt x="10808" y="14757"/>
                </a:lnTo>
                <a:cubicBezTo>
                  <a:pt x="10835" y="14708"/>
                  <a:pt x="10853" y="14583"/>
                  <a:pt x="10854" y="14382"/>
                </a:cubicBezTo>
                <a:cubicBezTo>
                  <a:pt x="10854" y="14137"/>
                  <a:pt x="10824" y="13988"/>
                  <a:pt x="10780" y="13988"/>
                </a:cubicBezTo>
                <a:lnTo>
                  <a:pt x="10694" y="13988"/>
                </a:lnTo>
                <a:close/>
                <a:moveTo>
                  <a:pt x="10731" y="14197"/>
                </a:moveTo>
                <a:lnTo>
                  <a:pt x="10778" y="14197"/>
                </a:lnTo>
                <a:cubicBezTo>
                  <a:pt x="10802" y="14197"/>
                  <a:pt x="10815" y="14264"/>
                  <a:pt x="10816" y="14392"/>
                </a:cubicBezTo>
                <a:cubicBezTo>
                  <a:pt x="10816" y="14515"/>
                  <a:pt x="10802" y="14587"/>
                  <a:pt x="10778" y="14587"/>
                </a:cubicBezTo>
                <a:lnTo>
                  <a:pt x="10731" y="14587"/>
                </a:lnTo>
                <a:lnTo>
                  <a:pt x="10731" y="1419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7120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AQUA">
  <p:cSld name="13 grid right picture + 2 grid border AQUA">
    <p:bg>
      <p:bgPr>
        <a:solidFill>
          <a:schemeClr val="accent1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87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0" name="Google Shape;410;p87"/>
          <p:cNvSpPr>
            <a:spLocks noGrp="1"/>
          </p:cNvSpPr>
          <p:nvPr>
            <p:ph type="pic" idx="2"/>
          </p:nvPr>
        </p:nvSpPr>
        <p:spPr>
          <a:xfrm>
            <a:off x="4571925" y="514350"/>
            <a:ext cx="39624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right picture + 2 grid border LAVENDER">
  <p:cSld name="13 grid right picture + 2 grid border LAVEN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/>
          <p:nvPr/>
        </p:nvSpPr>
        <p:spPr>
          <a:xfrm>
            <a:off x="6553200" y="-1"/>
            <a:ext cx="2590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" name="Google Shape;100;p23"/>
          <p:cNvSpPr>
            <a:spLocks noGrp="1"/>
          </p:cNvSpPr>
          <p:nvPr>
            <p:ph type="pic" idx="2"/>
          </p:nvPr>
        </p:nvSpPr>
        <p:spPr>
          <a:xfrm>
            <a:off x="4572000" y="514350"/>
            <a:ext cx="39624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44968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 grid left picture + 2 grid border LAVENDER">
  <p:cSld name="13 grid left picture + 2 grid border LAVEN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/>
          <p:nvPr/>
        </p:nvSpPr>
        <p:spPr>
          <a:xfrm>
            <a:off x="0" y="-1"/>
            <a:ext cx="2590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endParaRPr sz="5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24"/>
          <p:cNvSpPr>
            <a:spLocks noGrp="1"/>
          </p:cNvSpPr>
          <p:nvPr>
            <p:ph type="pic" idx="2"/>
          </p:nvPr>
        </p:nvSpPr>
        <p:spPr>
          <a:xfrm>
            <a:off x="609600" y="514350"/>
            <a:ext cx="3962400" cy="41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17300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half picture">
  <p:cSld name="Left half pictur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>
            <a:spLocks noGrp="1"/>
          </p:cNvSpPr>
          <p:nvPr>
            <p:ph type="body" idx="1"/>
          </p:nvPr>
        </p:nvSpPr>
        <p:spPr>
          <a:xfrm>
            <a:off x="4876800" y="1800225"/>
            <a:ext cx="39624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body" idx="2"/>
          </p:nvPr>
        </p:nvSpPr>
        <p:spPr>
          <a:xfrm>
            <a:off x="4876800" y="4762500"/>
            <a:ext cx="396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3"/>
          </p:nvPr>
        </p:nvSpPr>
        <p:spPr>
          <a:xfrm>
            <a:off x="4876800" y="351000"/>
            <a:ext cx="396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5"/>
          <p:cNvSpPr>
            <a:spLocks noGrp="1"/>
          </p:cNvSpPr>
          <p:nvPr>
            <p:ph type="pic" idx="4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77717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1/3 picture + border">
  <p:cSld name="Right 1/3 picture + bor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>
            <a:spLocks noGrp="1"/>
          </p:cNvSpPr>
          <p:nvPr>
            <p:ph type="pic" idx="2"/>
          </p:nvPr>
        </p:nvSpPr>
        <p:spPr>
          <a:xfrm>
            <a:off x="6091758" y="257175"/>
            <a:ext cx="2747400" cy="46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1" name="Google Shape;111;p26"/>
          <p:cNvSpPr txBox="1">
            <a:spLocks noGrp="1"/>
          </p:cNvSpPr>
          <p:nvPr>
            <p:ph type="body" idx="1"/>
          </p:nvPr>
        </p:nvSpPr>
        <p:spPr>
          <a:xfrm>
            <a:off x="457200" y="1285875"/>
            <a:ext cx="51792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3"/>
          </p:nvPr>
        </p:nvSpPr>
        <p:spPr>
          <a:xfrm>
            <a:off x="457200" y="4762500"/>
            <a:ext cx="51792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4"/>
          </p:nvPr>
        </p:nvSpPr>
        <p:spPr>
          <a:xfrm>
            <a:off x="457200" y="351000"/>
            <a:ext cx="51792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47188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1/3 picture + border">
  <p:cSld name="Left 1/3 picture + bor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>
            <a:off x="3357563" y="1285875"/>
            <a:ext cx="54816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body" idx="2"/>
          </p:nvPr>
        </p:nvSpPr>
        <p:spPr>
          <a:xfrm>
            <a:off x="3348038" y="4762500"/>
            <a:ext cx="5481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>
            <a:spLocks noGrp="1"/>
          </p:cNvSpPr>
          <p:nvPr>
            <p:ph type="pic" idx="3"/>
          </p:nvPr>
        </p:nvSpPr>
        <p:spPr>
          <a:xfrm>
            <a:off x="304800" y="257175"/>
            <a:ext cx="2743200" cy="46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8" name="Google Shape;118;p27"/>
          <p:cNvSpPr txBox="1">
            <a:spLocks noGrp="1"/>
          </p:cNvSpPr>
          <p:nvPr>
            <p:ph type="body" idx="4"/>
          </p:nvPr>
        </p:nvSpPr>
        <p:spPr>
          <a:xfrm>
            <a:off x="3352353" y="351000"/>
            <a:ext cx="54867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9531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half picture + border">
  <p:cSld name="Right half picture + bor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body" idx="1"/>
          </p:nvPr>
        </p:nvSpPr>
        <p:spPr>
          <a:xfrm>
            <a:off x="457200" y="1800225"/>
            <a:ext cx="39624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396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396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>
            <a:spLocks noGrp="1"/>
          </p:cNvSpPr>
          <p:nvPr>
            <p:ph type="pic" idx="4"/>
          </p:nvPr>
        </p:nvSpPr>
        <p:spPr>
          <a:xfrm>
            <a:off x="4572000" y="257175"/>
            <a:ext cx="4267200" cy="46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9936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half picture">
  <p:cSld name="Right half pictur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 txBox="1">
            <a:spLocks noGrp="1"/>
          </p:cNvSpPr>
          <p:nvPr>
            <p:ph type="body" idx="1"/>
          </p:nvPr>
        </p:nvSpPr>
        <p:spPr>
          <a:xfrm>
            <a:off x="457200" y="1800225"/>
            <a:ext cx="39624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9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396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9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396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9"/>
          <p:cNvSpPr>
            <a:spLocks noGrp="1"/>
          </p:cNvSpPr>
          <p:nvPr>
            <p:ph type="pic" idx="4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7523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1/3 picture">
  <p:cSld name="Left 1/3 pictur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>
            <a:spLocks noGrp="1"/>
          </p:cNvSpPr>
          <p:nvPr>
            <p:ph type="pic" idx="2"/>
          </p:nvPr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1" name="Google Shape;131;p30"/>
          <p:cNvSpPr txBox="1">
            <a:spLocks noGrp="1"/>
          </p:cNvSpPr>
          <p:nvPr>
            <p:ph type="body" idx="1"/>
          </p:nvPr>
        </p:nvSpPr>
        <p:spPr>
          <a:xfrm>
            <a:off x="3352353" y="1285875"/>
            <a:ext cx="54867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body" idx="3"/>
          </p:nvPr>
        </p:nvSpPr>
        <p:spPr>
          <a:xfrm>
            <a:off x="3352353" y="4762500"/>
            <a:ext cx="54867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body" idx="4"/>
          </p:nvPr>
        </p:nvSpPr>
        <p:spPr>
          <a:xfrm>
            <a:off x="3352353" y="351000"/>
            <a:ext cx="54867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22418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Right 1/3 picture">
  <p:cSld name="Right 1/3 pictur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1"/>
          <p:cNvSpPr txBox="1">
            <a:spLocks noGrp="1"/>
          </p:cNvSpPr>
          <p:nvPr>
            <p:ph type="body" idx="1"/>
          </p:nvPr>
        </p:nvSpPr>
        <p:spPr>
          <a:xfrm>
            <a:off x="457200" y="1285875"/>
            <a:ext cx="51816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body" idx="2"/>
          </p:nvPr>
        </p:nvSpPr>
        <p:spPr>
          <a:xfrm>
            <a:off x="457200" y="4762500"/>
            <a:ext cx="51816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body" idx="3"/>
          </p:nvPr>
        </p:nvSpPr>
        <p:spPr>
          <a:xfrm>
            <a:off x="457200" y="351000"/>
            <a:ext cx="5181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1"/>
          <p:cNvSpPr>
            <a:spLocks noGrp="1"/>
          </p:cNvSpPr>
          <p:nvPr>
            <p:ph type="pic" idx="4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81951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half picture + border">
  <p:cSld name="Left half picture + bord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876800" y="1800225"/>
            <a:ext cx="3962400" cy="28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4876800" y="4762500"/>
            <a:ext cx="3962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78" lvl="0" indent="-22858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B4B4"/>
              </a:buClr>
              <a:buSzPts val="700"/>
              <a:buFont typeface="Helvetica Neue"/>
              <a:buNone/>
              <a:defRPr sz="700">
                <a:solidFill>
                  <a:srgbClr val="B4B4B4"/>
                </a:solidFill>
              </a:defRPr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body" idx="3"/>
          </p:nvPr>
        </p:nvSpPr>
        <p:spPr>
          <a:xfrm>
            <a:off x="4876800" y="351000"/>
            <a:ext cx="39624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78" lvl="0" indent="-22858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/>
            </a:lvl1pPr>
            <a:lvl2pPr marL="914355" lvl="1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2pPr>
            <a:lvl3pPr marL="1371532" lvl="2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3pPr>
            <a:lvl4pPr marL="1828709" lvl="3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4pPr>
            <a:lvl5pPr marL="2285886" lvl="4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5pPr>
            <a:lvl6pPr marL="2743064" lvl="5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6pPr>
            <a:lvl7pPr marL="3200240" lvl="6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7pPr>
            <a:lvl8pPr marL="3657418" lvl="7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8pPr>
            <a:lvl9pPr marL="4114595" lvl="8" indent="-31748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>
            <a:spLocks noGrp="1"/>
          </p:cNvSpPr>
          <p:nvPr>
            <p:ph type="pic" idx="4"/>
          </p:nvPr>
        </p:nvSpPr>
        <p:spPr>
          <a:xfrm>
            <a:off x="304800" y="257175"/>
            <a:ext cx="4267200" cy="46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954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8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42" Type="http://schemas.openxmlformats.org/officeDocument/2006/relationships/theme" Target="../theme/theme5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slideLayout" Target="../slideLayouts/slideLayout139.xml"/><Relationship Id="rId41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40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31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72.xml"/><Relationship Id="rId42" Type="http://schemas.openxmlformats.org/officeDocument/2006/relationships/slideLayout" Target="../slideLayouts/slideLayout193.xml"/><Relationship Id="rId47" Type="http://schemas.openxmlformats.org/officeDocument/2006/relationships/slideLayout" Target="../slideLayouts/slideLayout198.xml"/><Relationship Id="rId63" Type="http://schemas.openxmlformats.org/officeDocument/2006/relationships/slideLayout" Target="../slideLayouts/slideLayout214.xml"/><Relationship Id="rId68" Type="http://schemas.openxmlformats.org/officeDocument/2006/relationships/slideLayout" Target="../slideLayouts/slideLayout219.xml"/><Relationship Id="rId84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62.xml"/><Relationship Id="rId32" Type="http://schemas.openxmlformats.org/officeDocument/2006/relationships/slideLayout" Target="../slideLayouts/slideLayout183.xml"/><Relationship Id="rId37" Type="http://schemas.openxmlformats.org/officeDocument/2006/relationships/slideLayout" Target="../slideLayouts/slideLayout188.xml"/><Relationship Id="rId53" Type="http://schemas.openxmlformats.org/officeDocument/2006/relationships/slideLayout" Target="../slideLayouts/slideLayout204.xml"/><Relationship Id="rId58" Type="http://schemas.openxmlformats.org/officeDocument/2006/relationships/slideLayout" Target="../slideLayouts/slideLayout209.xml"/><Relationship Id="rId74" Type="http://schemas.openxmlformats.org/officeDocument/2006/relationships/slideLayout" Target="../slideLayouts/slideLayout225.xml"/><Relationship Id="rId79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Relationship Id="rId27" Type="http://schemas.openxmlformats.org/officeDocument/2006/relationships/slideLayout" Target="../slideLayouts/slideLayout178.xml"/><Relationship Id="rId30" Type="http://schemas.openxmlformats.org/officeDocument/2006/relationships/slideLayout" Target="../slideLayouts/slideLayout181.xml"/><Relationship Id="rId35" Type="http://schemas.openxmlformats.org/officeDocument/2006/relationships/slideLayout" Target="../slideLayouts/slideLayout186.xml"/><Relationship Id="rId43" Type="http://schemas.openxmlformats.org/officeDocument/2006/relationships/slideLayout" Target="../slideLayouts/slideLayout194.xml"/><Relationship Id="rId48" Type="http://schemas.openxmlformats.org/officeDocument/2006/relationships/slideLayout" Target="../slideLayouts/slideLayout199.xml"/><Relationship Id="rId56" Type="http://schemas.openxmlformats.org/officeDocument/2006/relationships/slideLayout" Target="../slideLayouts/slideLayout207.xml"/><Relationship Id="rId64" Type="http://schemas.openxmlformats.org/officeDocument/2006/relationships/slideLayout" Target="../slideLayouts/slideLayout215.xml"/><Relationship Id="rId69" Type="http://schemas.openxmlformats.org/officeDocument/2006/relationships/slideLayout" Target="../slideLayouts/slideLayout220.xml"/><Relationship Id="rId77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159.xml"/><Relationship Id="rId51" Type="http://schemas.openxmlformats.org/officeDocument/2006/relationships/slideLayout" Target="../slideLayouts/slideLayout202.xml"/><Relationship Id="rId72" Type="http://schemas.openxmlformats.org/officeDocument/2006/relationships/slideLayout" Target="../slideLayouts/slideLayout223.xml"/><Relationship Id="rId80" Type="http://schemas.openxmlformats.org/officeDocument/2006/relationships/slideLayout" Target="../slideLayouts/slideLayout231.xml"/><Relationship Id="rId85" Type="http://schemas.openxmlformats.org/officeDocument/2006/relationships/theme" Target="../theme/theme6.xml"/><Relationship Id="rId3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slideLayout" Target="../slideLayouts/slideLayout176.xml"/><Relationship Id="rId33" Type="http://schemas.openxmlformats.org/officeDocument/2006/relationships/slideLayout" Target="../slideLayouts/slideLayout184.xml"/><Relationship Id="rId38" Type="http://schemas.openxmlformats.org/officeDocument/2006/relationships/slideLayout" Target="../slideLayouts/slideLayout189.xml"/><Relationship Id="rId46" Type="http://schemas.openxmlformats.org/officeDocument/2006/relationships/slideLayout" Target="../slideLayouts/slideLayout197.xml"/><Relationship Id="rId59" Type="http://schemas.openxmlformats.org/officeDocument/2006/relationships/slideLayout" Target="../slideLayouts/slideLayout210.xml"/><Relationship Id="rId67" Type="http://schemas.openxmlformats.org/officeDocument/2006/relationships/slideLayout" Target="../slideLayouts/slideLayout218.xml"/><Relationship Id="rId20" Type="http://schemas.openxmlformats.org/officeDocument/2006/relationships/slideLayout" Target="../slideLayouts/slideLayout171.xml"/><Relationship Id="rId41" Type="http://schemas.openxmlformats.org/officeDocument/2006/relationships/slideLayout" Target="../slideLayouts/slideLayout192.xml"/><Relationship Id="rId54" Type="http://schemas.openxmlformats.org/officeDocument/2006/relationships/slideLayout" Target="../slideLayouts/slideLayout205.xml"/><Relationship Id="rId62" Type="http://schemas.openxmlformats.org/officeDocument/2006/relationships/slideLayout" Target="../slideLayouts/slideLayout213.xml"/><Relationship Id="rId70" Type="http://schemas.openxmlformats.org/officeDocument/2006/relationships/slideLayout" Target="../slideLayouts/slideLayout221.xml"/><Relationship Id="rId75" Type="http://schemas.openxmlformats.org/officeDocument/2006/relationships/slideLayout" Target="../slideLayouts/slideLayout226.xml"/><Relationship Id="rId83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28" Type="http://schemas.openxmlformats.org/officeDocument/2006/relationships/slideLayout" Target="../slideLayouts/slideLayout179.xml"/><Relationship Id="rId36" Type="http://schemas.openxmlformats.org/officeDocument/2006/relationships/slideLayout" Target="../slideLayouts/slideLayout187.xml"/><Relationship Id="rId49" Type="http://schemas.openxmlformats.org/officeDocument/2006/relationships/slideLayout" Target="../slideLayouts/slideLayout200.xml"/><Relationship Id="rId57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161.xml"/><Relationship Id="rId31" Type="http://schemas.openxmlformats.org/officeDocument/2006/relationships/slideLayout" Target="../slideLayouts/slideLayout182.xml"/><Relationship Id="rId44" Type="http://schemas.openxmlformats.org/officeDocument/2006/relationships/slideLayout" Target="../slideLayouts/slideLayout195.xml"/><Relationship Id="rId52" Type="http://schemas.openxmlformats.org/officeDocument/2006/relationships/slideLayout" Target="../slideLayouts/slideLayout203.xml"/><Relationship Id="rId60" Type="http://schemas.openxmlformats.org/officeDocument/2006/relationships/slideLayout" Target="../slideLayouts/slideLayout211.xml"/><Relationship Id="rId65" Type="http://schemas.openxmlformats.org/officeDocument/2006/relationships/slideLayout" Target="../slideLayouts/slideLayout216.xml"/><Relationship Id="rId73" Type="http://schemas.openxmlformats.org/officeDocument/2006/relationships/slideLayout" Target="../slideLayouts/slideLayout224.xml"/><Relationship Id="rId78" Type="http://schemas.openxmlformats.org/officeDocument/2006/relationships/slideLayout" Target="../slideLayouts/slideLayout229.xml"/><Relationship Id="rId81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9" Type="http://schemas.openxmlformats.org/officeDocument/2006/relationships/slideLayout" Target="../slideLayouts/slideLayout190.xml"/><Relationship Id="rId34" Type="http://schemas.openxmlformats.org/officeDocument/2006/relationships/slideLayout" Target="../slideLayouts/slideLayout185.xml"/><Relationship Id="rId50" Type="http://schemas.openxmlformats.org/officeDocument/2006/relationships/slideLayout" Target="../slideLayouts/slideLayout201.xml"/><Relationship Id="rId55" Type="http://schemas.openxmlformats.org/officeDocument/2006/relationships/slideLayout" Target="../slideLayouts/slideLayout206.xml"/><Relationship Id="rId76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158.xml"/><Relationship Id="rId71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153.xml"/><Relationship Id="rId29" Type="http://schemas.openxmlformats.org/officeDocument/2006/relationships/slideLayout" Target="../slideLayouts/slideLayout180.xml"/><Relationship Id="rId24" Type="http://schemas.openxmlformats.org/officeDocument/2006/relationships/slideLayout" Target="../slideLayouts/slideLayout175.xml"/><Relationship Id="rId40" Type="http://schemas.openxmlformats.org/officeDocument/2006/relationships/slideLayout" Target="../slideLayouts/slideLayout191.xml"/><Relationship Id="rId45" Type="http://schemas.openxmlformats.org/officeDocument/2006/relationships/slideLayout" Target="../slideLayouts/slideLayout196.xml"/><Relationship Id="rId66" Type="http://schemas.openxmlformats.org/officeDocument/2006/relationships/slideLayout" Target="../slideLayouts/slideLayout217.xml"/><Relationship Id="rId61" Type="http://schemas.openxmlformats.org/officeDocument/2006/relationships/slideLayout" Target="../slideLayouts/slideLayout212.xml"/><Relationship Id="rId82" Type="http://schemas.openxmlformats.org/officeDocument/2006/relationships/slideLayout" Target="../slideLayouts/slideLayout2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D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78"/>
          <p:cNvSpPr txBox="1">
            <a:spLocks noGrp="1"/>
          </p:cNvSpPr>
          <p:nvPr>
            <p:ph type="body" idx="1"/>
          </p:nvPr>
        </p:nvSpPr>
        <p:spPr>
          <a:xfrm>
            <a:off x="457200" y="1290376"/>
            <a:ext cx="8229600" cy="3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72" name="Google Shape;372;p78"/>
          <p:cNvSpPr txBox="1">
            <a:spLocks noGrp="1"/>
          </p:cNvSpPr>
          <p:nvPr>
            <p:ph type="title"/>
          </p:nvPr>
        </p:nvSpPr>
        <p:spPr>
          <a:xfrm>
            <a:off x="457200" y="351000"/>
            <a:ext cx="8229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73" name="Google Shape;373;p78"/>
          <p:cNvSpPr txBox="1"/>
          <p:nvPr/>
        </p:nvSpPr>
        <p:spPr>
          <a:xfrm>
            <a:off x="8351102" y="4947750"/>
            <a:ext cx="3306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500"/>
              <a:buFont typeface="Helvetica Neue"/>
              <a:buNone/>
            </a:pPr>
            <a:r>
              <a:rPr lang="en" sz="500" i="0" u="none" strike="noStrike" cap="none">
                <a:solidFill>
                  <a:srgbClr val="939293"/>
                </a:solidFill>
                <a:latin typeface="DM Sans"/>
                <a:ea typeface="DM Sans"/>
                <a:cs typeface="DM Sans"/>
                <a:sym typeface="DM Sans"/>
              </a:rPr>
              <a:t>Spotify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4" name="Google Shape;374;p78"/>
          <p:cNvSpPr txBox="1"/>
          <p:nvPr/>
        </p:nvSpPr>
        <p:spPr>
          <a:xfrm>
            <a:off x="8634600" y="4965025"/>
            <a:ext cx="330600" cy="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fld id="{00000000-1234-1234-1234-123412341234}" type="slidenum">
              <a:rPr lang="en" sz="5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50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  <p:sldLayoutId id="2147483752" r:id="rId30"/>
    <p:sldLayoutId id="2147483753" r:id="rId31"/>
    <p:sldLayoutId id="2147483754" r:id="rId32"/>
    <p:sldLayoutId id="2147483756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D"/>
        </a:solidFill>
        <a:effectLst/>
      </p:bgPr>
    </p:bg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51"/>
          <p:cNvSpPr txBox="1">
            <a:spLocks noGrp="1"/>
          </p:cNvSpPr>
          <p:nvPr>
            <p:ph type="body" idx="1"/>
          </p:nvPr>
        </p:nvSpPr>
        <p:spPr>
          <a:xfrm>
            <a:off x="457200" y="1290377"/>
            <a:ext cx="8229600" cy="3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91414"/>
              </a:buClr>
              <a:buSzPts val="15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8" name="Google Shape;758;p151"/>
          <p:cNvSpPr txBox="1">
            <a:spLocks noGrp="1"/>
          </p:cNvSpPr>
          <p:nvPr>
            <p:ph type="title"/>
          </p:nvPr>
        </p:nvSpPr>
        <p:spPr>
          <a:xfrm>
            <a:off x="457200" y="351000"/>
            <a:ext cx="8229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59" name="Google Shape;759;p151"/>
          <p:cNvSpPr txBox="1"/>
          <p:nvPr/>
        </p:nvSpPr>
        <p:spPr>
          <a:xfrm>
            <a:off x="8351103" y="4947750"/>
            <a:ext cx="3306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500"/>
              <a:buFont typeface="Helvetica Neue"/>
              <a:buNone/>
            </a:pPr>
            <a:r>
              <a:rPr lang="en" sz="500" b="0" i="0" u="none" strike="noStrike" cap="none">
                <a:solidFill>
                  <a:srgbClr val="939293"/>
                </a:solidFill>
                <a:latin typeface="DM Sans"/>
                <a:ea typeface="DM Sans"/>
                <a:cs typeface="DM Sans"/>
                <a:sym typeface="DM Sans"/>
              </a:rPr>
              <a:t>Spotify</a:t>
            </a:r>
            <a:endParaRPr sz="11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60" name="Google Shape;760;p151"/>
          <p:cNvSpPr txBox="1"/>
          <p:nvPr/>
        </p:nvSpPr>
        <p:spPr>
          <a:xfrm>
            <a:off x="8634600" y="4965025"/>
            <a:ext cx="330600" cy="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fld id="{00000000-1234-1234-1234-123412341234}" type="slidenum">
              <a:rPr lang="en" sz="5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5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  <p:sldLayoutId id="2147483817" r:id="rId24"/>
    <p:sldLayoutId id="2147483818" r:id="rId25"/>
    <p:sldLayoutId id="2147483819" r:id="rId26"/>
    <p:sldLayoutId id="2147483820" r:id="rId27"/>
    <p:sldLayoutId id="2147483821" r:id="rId28"/>
    <p:sldLayoutId id="2147483822" r:id="rId29"/>
    <p:sldLayoutId id="2147483823" r:id="rId30"/>
    <p:sldLayoutId id="2147483824" r:id="rId31"/>
    <p:sldLayoutId id="2147483825" r:id="rId32"/>
    <p:sldLayoutId id="2147483826" r:id="rId33"/>
    <p:sldLayoutId id="2147483827" r:id="rId34"/>
    <p:sldLayoutId id="214748382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457200" y="1290376"/>
            <a:ext cx="8229600" cy="3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351000"/>
            <a:ext cx="8229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8351102" y="4947750"/>
            <a:ext cx="3306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500"/>
              <a:buFont typeface="Helvetica Neue"/>
              <a:buNone/>
            </a:pPr>
            <a:r>
              <a:rPr lang="en" sz="500" i="0" u="none" strike="noStrike" cap="none">
                <a:solidFill>
                  <a:srgbClr val="939293"/>
                </a:solidFill>
                <a:latin typeface="DM Sans"/>
                <a:ea typeface="DM Sans"/>
                <a:cs typeface="DM Sans"/>
                <a:sym typeface="DM Sans"/>
              </a:rPr>
              <a:t>Spotify</a:t>
            </a:r>
            <a:endParaRPr sz="110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8665449" y="4965025"/>
            <a:ext cx="268800" cy="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fld id="{00000000-1234-1234-1234-123412341234}" type="slidenum">
              <a:rPr lang="en" sz="5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Helvetica Neue"/>
                <a:buNone/>
              </a:pPr>
              <a:t>‹#›</a:t>
            </a:fld>
            <a:endParaRPr sz="50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6591036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  <p:sldLayoutId id="2147483854" r:id="rId20"/>
    <p:sldLayoutId id="2147483855" r:id="rId21"/>
    <p:sldLayoutId id="2147483856" r:id="rId22"/>
    <p:sldLayoutId id="2147483857" r:id="rId23"/>
    <p:sldLayoutId id="2147483858" r:id="rId24"/>
    <p:sldLayoutId id="2147483859" r:id="rId25"/>
    <p:sldLayoutId id="2147483860" r:id="rId26"/>
    <p:sldLayoutId id="2147483861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  <p:sldLayoutId id="2147483869" r:id="rId35"/>
    <p:sldLayoutId id="2147483870" r:id="rId36"/>
    <p:sldLayoutId id="2147483871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3099" y="909207"/>
            <a:ext cx="3225165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9AEFE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5288" y="1175351"/>
            <a:ext cx="8253425" cy="12772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300" b="1" i="0">
                <a:solidFill>
                  <a:srgbClr val="724D8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6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6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6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03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8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2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8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2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DFD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"/>
          <p:cNvSpPr txBox="1">
            <a:spLocks noGrp="1"/>
          </p:cNvSpPr>
          <p:nvPr>
            <p:ph type="body" idx="1"/>
          </p:nvPr>
        </p:nvSpPr>
        <p:spPr>
          <a:xfrm>
            <a:off x="457200" y="1290376"/>
            <a:ext cx="8229600" cy="3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238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500"/>
              <a:buFont typeface="DM Sans"/>
              <a:buChar char="•"/>
              <a:defRPr sz="150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title"/>
          </p:nvPr>
        </p:nvSpPr>
        <p:spPr>
          <a:xfrm>
            <a:off x="457200" y="351000"/>
            <a:ext cx="82296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DM Sans"/>
              <a:buNone/>
              <a:defRPr sz="3800" b="1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24" name="Google Shape;224;p17"/>
          <p:cNvSpPr txBox="1"/>
          <p:nvPr/>
        </p:nvSpPr>
        <p:spPr>
          <a:xfrm>
            <a:off x="8351102" y="4947750"/>
            <a:ext cx="330600" cy="1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93"/>
              </a:buClr>
              <a:buSzPts val="500"/>
              <a:buFont typeface="Helvetica Neue"/>
              <a:buNone/>
            </a:pPr>
            <a:r>
              <a:rPr lang="en" sz="500" i="0" u="none" strike="noStrike" cap="none">
                <a:solidFill>
                  <a:srgbClr val="939293"/>
                </a:solidFill>
                <a:latin typeface="DM Sans"/>
                <a:ea typeface="DM Sans"/>
                <a:cs typeface="DM Sans"/>
                <a:sym typeface="DM Sans"/>
              </a:rPr>
              <a:t>Spotify</a:t>
            </a:r>
            <a:endParaRPr sz="110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5" name="Google Shape;225;p17"/>
          <p:cNvSpPr txBox="1"/>
          <p:nvPr/>
        </p:nvSpPr>
        <p:spPr>
          <a:xfrm>
            <a:off x="8665449" y="4965025"/>
            <a:ext cx="268800" cy="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"/>
              <a:buNone/>
            </a:pPr>
            <a:fld id="{00000000-1234-1234-1234-123412341234}" type="slidenum">
              <a:rPr lang="en" sz="50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Helvetica Neue"/>
                <a:buNone/>
              </a:pPr>
              <a:t>‹#›</a:t>
            </a:fld>
            <a:endParaRPr sz="50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9785301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  <p:sldLayoutId id="2147484050" r:id="rId12"/>
    <p:sldLayoutId id="2147484051" r:id="rId13"/>
    <p:sldLayoutId id="2147484052" r:id="rId14"/>
    <p:sldLayoutId id="2147484053" r:id="rId15"/>
    <p:sldLayoutId id="2147484054" r:id="rId16"/>
    <p:sldLayoutId id="2147484055" r:id="rId17"/>
    <p:sldLayoutId id="2147484056" r:id="rId18"/>
    <p:sldLayoutId id="2147484057" r:id="rId19"/>
    <p:sldLayoutId id="2147484058" r:id="rId20"/>
    <p:sldLayoutId id="2147484059" r:id="rId21"/>
    <p:sldLayoutId id="2147484060" r:id="rId22"/>
    <p:sldLayoutId id="2147484061" r:id="rId23"/>
    <p:sldLayoutId id="2147484062" r:id="rId24"/>
    <p:sldLayoutId id="2147484063" r:id="rId25"/>
    <p:sldLayoutId id="2147484064" r:id="rId26"/>
    <p:sldLayoutId id="2147484065" r:id="rId27"/>
    <p:sldLayoutId id="2147484066" r:id="rId28"/>
    <p:sldLayoutId id="2147484067" r:id="rId29"/>
    <p:sldLayoutId id="2147484068" r:id="rId30"/>
    <p:sldLayoutId id="2147484069" r:id="rId31"/>
    <p:sldLayoutId id="2147484070" r:id="rId32"/>
    <p:sldLayoutId id="2147484071" r:id="rId33"/>
    <p:sldLayoutId id="2147484072" r:id="rId34"/>
    <p:sldLayoutId id="2147484073" r:id="rId35"/>
    <p:sldLayoutId id="2147484074" r:id="rId36"/>
    <p:sldLayoutId id="2147484075" r:id="rId37"/>
    <p:sldLayoutId id="2147484076" r:id="rId38"/>
    <p:sldLayoutId id="2147484077" r:id="rId39"/>
    <p:sldLayoutId id="2147484078" r:id="rId40"/>
    <p:sldLayoutId id="2147484080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252"/>
          <p:cNvSpPr txBox="1">
            <a:spLocks noGrp="1"/>
          </p:cNvSpPr>
          <p:nvPr>
            <p:ph type="title"/>
          </p:nvPr>
        </p:nvSpPr>
        <p:spPr>
          <a:xfrm>
            <a:off x="571500" y="381000"/>
            <a:ext cx="8001000" cy="1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7" name="Google Shape;1457;p252"/>
          <p:cNvSpPr txBox="1">
            <a:spLocks noGrp="1"/>
          </p:cNvSpPr>
          <p:nvPr>
            <p:ph type="body" idx="1"/>
          </p:nvPr>
        </p:nvSpPr>
        <p:spPr>
          <a:xfrm>
            <a:off x="633413" y="1181100"/>
            <a:ext cx="7877100" cy="3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>
            <a:lvl1pPr marL="457200" marR="0" lvl="0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7465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Char char="•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8" name="Google Shape;1458;p252"/>
          <p:cNvSpPr txBox="1">
            <a:spLocks noGrp="1"/>
          </p:cNvSpPr>
          <p:nvPr>
            <p:ph type="sldNum" idx="12"/>
          </p:nvPr>
        </p:nvSpPr>
        <p:spPr>
          <a:xfrm>
            <a:off x="4491323" y="4905375"/>
            <a:ext cx="1566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0101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  <p:sldLayoutId id="2147484224" r:id="rId13"/>
    <p:sldLayoutId id="2147484225" r:id="rId14"/>
    <p:sldLayoutId id="2147484226" r:id="rId15"/>
    <p:sldLayoutId id="2147484227" r:id="rId16"/>
    <p:sldLayoutId id="2147484228" r:id="rId17"/>
    <p:sldLayoutId id="2147484229" r:id="rId18"/>
    <p:sldLayoutId id="2147484230" r:id="rId19"/>
    <p:sldLayoutId id="2147484231" r:id="rId20"/>
    <p:sldLayoutId id="2147484232" r:id="rId21"/>
    <p:sldLayoutId id="2147484233" r:id="rId22"/>
    <p:sldLayoutId id="2147484234" r:id="rId23"/>
    <p:sldLayoutId id="2147484235" r:id="rId24"/>
    <p:sldLayoutId id="2147484236" r:id="rId25"/>
    <p:sldLayoutId id="2147484237" r:id="rId26"/>
    <p:sldLayoutId id="2147484238" r:id="rId27"/>
    <p:sldLayoutId id="2147484239" r:id="rId28"/>
    <p:sldLayoutId id="2147484240" r:id="rId29"/>
    <p:sldLayoutId id="2147484241" r:id="rId30"/>
    <p:sldLayoutId id="2147484242" r:id="rId31"/>
    <p:sldLayoutId id="2147484243" r:id="rId32"/>
    <p:sldLayoutId id="2147484244" r:id="rId33"/>
    <p:sldLayoutId id="2147484245" r:id="rId34"/>
    <p:sldLayoutId id="2147484246" r:id="rId35"/>
    <p:sldLayoutId id="2147484247" r:id="rId36"/>
    <p:sldLayoutId id="2147484248" r:id="rId37"/>
    <p:sldLayoutId id="2147484249" r:id="rId38"/>
    <p:sldLayoutId id="2147484250" r:id="rId39"/>
    <p:sldLayoutId id="2147484251" r:id="rId40"/>
    <p:sldLayoutId id="2147484252" r:id="rId41"/>
    <p:sldLayoutId id="2147484253" r:id="rId42"/>
    <p:sldLayoutId id="2147484254" r:id="rId43"/>
    <p:sldLayoutId id="2147484255" r:id="rId44"/>
    <p:sldLayoutId id="2147484256" r:id="rId45"/>
    <p:sldLayoutId id="2147484257" r:id="rId46"/>
    <p:sldLayoutId id="2147484258" r:id="rId47"/>
    <p:sldLayoutId id="2147484259" r:id="rId48"/>
    <p:sldLayoutId id="2147484260" r:id="rId49"/>
    <p:sldLayoutId id="2147484261" r:id="rId50"/>
    <p:sldLayoutId id="2147484262" r:id="rId51"/>
    <p:sldLayoutId id="2147484263" r:id="rId52"/>
    <p:sldLayoutId id="2147484264" r:id="rId53"/>
    <p:sldLayoutId id="2147484265" r:id="rId54"/>
    <p:sldLayoutId id="2147484266" r:id="rId55"/>
    <p:sldLayoutId id="2147484267" r:id="rId56"/>
    <p:sldLayoutId id="2147484268" r:id="rId57"/>
    <p:sldLayoutId id="2147484269" r:id="rId58"/>
    <p:sldLayoutId id="2147484270" r:id="rId59"/>
    <p:sldLayoutId id="2147484271" r:id="rId60"/>
    <p:sldLayoutId id="2147484272" r:id="rId61"/>
    <p:sldLayoutId id="2147484273" r:id="rId62"/>
    <p:sldLayoutId id="2147484274" r:id="rId63"/>
    <p:sldLayoutId id="2147484275" r:id="rId64"/>
    <p:sldLayoutId id="2147484276" r:id="rId65"/>
    <p:sldLayoutId id="2147484277" r:id="rId66"/>
    <p:sldLayoutId id="2147484278" r:id="rId67"/>
    <p:sldLayoutId id="2147484279" r:id="rId68"/>
    <p:sldLayoutId id="2147484280" r:id="rId69"/>
    <p:sldLayoutId id="2147484281" r:id="rId70"/>
    <p:sldLayoutId id="2147484282" r:id="rId71"/>
    <p:sldLayoutId id="2147484283" r:id="rId72"/>
    <p:sldLayoutId id="2147484284" r:id="rId73"/>
    <p:sldLayoutId id="2147484285" r:id="rId74"/>
    <p:sldLayoutId id="2147484286" r:id="rId75"/>
    <p:sldLayoutId id="2147484287" r:id="rId76"/>
    <p:sldLayoutId id="2147484288" r:id="rId77"/>
    <p:sldLayoutId id="2147484289" r:id="rId78"/>
    <p:sldLayoutId id="2147484290" r:id="rId79"/>
    <p:sldLayoutId id="2147484291" r:id="rId80"/>
    <p:sldLayoutId id="2147484292" r:id="rId81"/>
    <p:sldLayoutId id="2147484293" r:id="rId82"/>
    <p:sldLayoutId id="2147484294" r:id="rId83"/>
    <p:sldLayoutId id="2147484295" r:id="rId8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chart" Target="../charts/chart1.xml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0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354;p224">
            <a:extLst>
              <a:ext uri="{FF2B5EF4-FFF2-40B4-BE49-F238E27FC236}">
                <a16:creationId xmlns:a16="http://schemas.microsoft.com/office/drawing/2014/main" id="{6E17E6F3-04FE-BE07-A499-E57123E58D99}"/>
              </a:ext>
            </a:extLst>
          </p:cNvPr>
          <p:cNvSpPr/>
          <p:nvPr/>
        </p:nvSpPr>
        <p:spPr>
          <a:xfrm flipH="1">
            <a:off x="5951574" y="-764577"/>
            <a:ext cx="5043627" cy="590807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9699" y="2763"/>
                </a:moveTo>
                <a:lnTo>
                  <a:pt x="18914" y="19846"/>
                </a:lnTo>
                <a:lnTo>
                  <a:pt x="17889" y="6098"/>
                </a:lnTo>
                <a:lnTo>
                  <a:pt x="11437" y="6476"/>
                </a:lnTo>
                <a:lnTo>
                  <a:pt x="9900" y="0"/>
                </a:lnTo>
                <a:lnTo>
                  <a:pt x="0" y="1837"/>
                </a:lnTo>
                <a:lnTo>
                  <a:pt x="4666" y="21600"/>
                </a:lnTo>
                <a:lnTo>
                  <a:pt x="20732" y="21600"/>
                </a:lnTo>
                <a:lnTo>
                  <a:pt x="21600" y="28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7150" tIns="17150" rIns="1715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52"/>
          <p:cNvSpPr txBox="1">
            <a:spLocks noGrp="1"/>
          </p:cNvSpPr>
          <p:nvPr>
            <p:ph type="body" idx="3"/>
          </p:nvPr>
        </p:nvSpPr>
        <p:spPr>
          <a:xfrm>
            <a:off x="457201" y="394525"/>
            <a:ext cx="4810125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" dirty="0">
                <a:solidFill>
                  <a:schemeClr val="tx1"/>
                </a:solidFill>
              </a:rPr>
              <a:t>Who is the free listener in Ireland?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25" name="Google Shape;425;p52"/>
          <p:cNvSpPr txBox="1"/>
          <p:nvPr/>
        </p:nvSpPr>
        <p:spPr>
          <a:xfrm>
            <a:off x="457200" y="1813021"/>
            <a:ext cx="21609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384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How are they listening?</a:t>
            </a:r>
            <a:endParaRPr kumimoji="0" sz="13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6" name="Google Shape;426;p52"/>
          <p:cNvSpPr txBox="1"/>
          <p:nvPr/>
        </p:nvSpPr>
        <p:spPr>
          <a:xfrm>
            <a:off x="2688352" y="1813025"/>
            <a:ext cx="13791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384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Age breakdown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427" name="Google Shape;427;p52"/>
          <p:cNvCxnSpPr/>
          <p:nvPr/>
        </p:nvCxnSpPr>
        <p:spPr>
          <a:xfrm>
            <a:off x="457200" y="3541909"/>
            <a:ext cx="5387400" cy="0"/>
          </a:xfrm>
          <a:prstGeom prst="straightConnector1">
            <a:avLst/>
          </a:prstGeom>
          <a:noFill/>
          <a:ln w="12700" cap="rnd" cmpd="sng">
            <a:solidFill>
              <a:schemeClr val="tx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428" name="Google Shape;428;p52"/>
          <p:cNvSpPr txBox="1"/>
          <p:nvPr/>
        </p:nvSpPr>
        <p:spPr>
          <a:xfrm>
            <a:off x="714375" y="2203487"/>
            <a:ext cx="663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734D85"/>
              </a:buClr>
              <a:buSzPts val="1900"/>
              <a:buFont typeface="Arial"/>
              <a:buNone/>
              <a:tabLst/>
              <a:defRPr/>
            </a:pPr>
            <a:r>
              <a:rPr kumimoji="0" lang="en" sz="19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59%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29" name="Google Shape;429;p52"/>
          <p:cNvSpPr txBox="1"/>
          <p:nvPr/>
        </p:nvSpPr>
        <p:spPr>
          <a:xfrm>
            <a:off x="714375" y="2659916"/>
            <a:ext cx="663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734D85"/>
              </a:buClr>
              <a:buSzPts val="1900"/>
              <a:buFont typeface="Arial"/>
              <a:buNone/>
              <a:tabLst/>
              <a:defRPr/>
            </a:pPr>
            <a:r>
              <a:rPr kumimoji="0" lang="en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7%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30" name="Google Shape;430;p52"/>
          <p:cNvSpPr txBox="1"/>
          <p:nvPr/>
        </p:nvSpPr>
        <p:spPr>
          <a:xfrm>
            <a:off x="1803414" y="2667584"/>
            <a:ext cx="663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734D85"/>
              </a:buClr>
              <a:buSzPts val="1900"/>
              <a:buFont typeface="Arial"/>
              <a:buNone/>
              <a:tabLst/>
              <a:defRPr/>
            </a:pPr>
            <a:r>
              <a:rPr kumimoji="0" lang="en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12%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31" name="Google Shape;431;p52"/>
          <p:cNvSpPr txBox="1"/>
          <p:nvPr/>
        </p:nvSpPr>
        <p:spPr>
          <a:xfrm>
            <a:off x="1803414" y="2203487"/>
            <a:ext cx="663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734D85"/>
              </a:buClr>
              <a:buSzPts val="1900"/>
              <a:buFont typeface="Arial"/>
              <a:buNone/>
              <a:tabLst/>
              <a:defRPr/>
            </a:pPr>
            <a:r>
              <a:rPr kumimoji="0" lang="en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22%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graphicFrame>
        <p:nvGraphicFramePr>
          <p:cNvPr id="27" name="2D Bar Chart">
            <a:extLst>
              <a:ext uri="{FF2B5EF4-FFF2-40B4-BE49-F238E27FC236}">
                <a16:creationId xmlns:a16="http://schemas.microsoft.com/office/drawing/2014/main" id="{61756C8E-A59C-43F6-7ACD-421F47BFB4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7515287"/>
              </p:ext>
            </p:extLst>
          </p:nvPr>
        </p:nvGraphicFramePr>
        <p:xfrm>
          <a:off x="2379532" y="1878971"/>
          <a:ext cx="2160899" cy="1822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Graphic 2" descr="Male with solid fill">
            <a:extLst>
              <a:ext uri="{FF2B5EF4-FFF2-40B4-BE49-F238E27FC236}">
                <a16:creationId xmlns:a16="http://schemas.microsoft.com/office/drawing/2014/main" id="{BCA140BC-DBF0-0C60-95D5-9CFF519E4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5005" y="2020809"/>
            <a:ext cx="685800" cy="685800"/>
          </a:xfrm>
          <a:prstGeom prst="rect">
            <a:avLst/>
          </a:prstGeom>
        </p:spPr>
      </p:pic>
      <p:pic>
        <p:nvPicPr>
          <p:cNvPr id="5" name="Graphic 4" descr="Female with solid fill">
            <a:extLst>
              <a:ext uri="{FF2B5EF4-FFF2-40B4-BE49-F238E27FC236}">
                <a16:creationId xmlns:a16="http://schemas.microsoft.com/office/drawing/2014/main" id="{EB3C85D8-844F-C15B-931A-9E7CBC6DA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08366" y="2735462"/>
            <a:ext cx="685800" cy="685800"/>
          </a:xfrm>
          <a:prstGeom prst="rect">
            <a:avLst/>
          </a:prstGeom>
        </p:spPr>
      </p:pic>
      <p:sp>
        <p:nvSpPr>
          <p:cNvPr id="32" name="Google Shape;430;p52">
            <a:extLst>
              <a:ext uri="{FF2B5EF4-FFF2-40B4-BE49-F238E27FC236}">
                <a16:creationId xmlns:a16="http://schemas.microsoft.com/office/drawing/2014/main" id="{2698A5B2-DDD2-3DA9-1E5E-7F4378B13932}"/>
              </a:ext>
            </a:extLst>
          </p:cNvPr>
          <p:cNvSpPr txBox="1"/>
          <p:nvPr/>
        </p:nvSpPr>
        <p:spPr>
          <a:xfrm>
            <a:off x="5454153" y="2287157"/>
            <a:ext cx="663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734D85"/>
              </a:buClr>
              <a:buSzPts val="1900"/>
              <a:buFont typeface="Arial"/>
              <a:buNone/>
              <a:tabLst/>
              <a:defRPr/>
            </a:pPr>
            <a:r>
              <a:rPr kumimoji="0" lang="en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50%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" name="Google Shape;430;p52">
            <a:extLst>
              <a:ext uri="{FF2B5EF4-FFF2-40B4-BE49-F238E27FC236}">
                <a16:creationId xmlns:a16="http://schemas.microsoft.com/office/drawing/2014/main" id="{2C10AC45-6873-473A-17BC-AC8CC64C55C8}"/>
              </a:ext>
            </a:extLst>
          </p:cNvPr>
          <p:cNvSpPr txBox="1"/>
          <p:nvPr/>
        </p:nvSpPr>
        <p:spPr>
          <a:xfrm>
            <a:off x="5452379" y="2827030"/>
            <a:ext cx="663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734D85"/>
              </a:buClr>
              <a:buSzPts val="1900"/>
              <a:buFont typeface="Arial"/>
              <a:buNone/>
              <a:tabLst/>
              <a:defRPr/>
            </a:pPr>
            <a:r>
              <a:rPr kumimoji="0" lang="en" sz="19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50%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" name="Google Shape;425;p52">
            <a:extLst>
              <a:ext uri="{FF2B5EF4-FFF2-40B4-BE49-F238E27FC236}">
                <a16:creationId xmlns:a16="http://schemas.microsoft.com/office/drawing/2014/main" id="{8236DEB0-8998-86AB-D748-D1448E23BE0E}"/>
              </a:ext>
            </a:extLst>
          </p:cNvPr>
          <p:cNvSpPr txBox="1"/>
          <p:nvPr/>
        </p:nvSpPr>
        <p:spPr>
          <a:xfrm>
            <a:off x="4845005" y="1802771"/>
            <a:ext cx="21609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384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Gender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37" name="Group">
            <a:extLst>
              <a:ext uri="{FF2B5EF4-FFF2-40B4-BE49-F238E27FC236}">
                <a16:creationId xmlns:a16="http://schemas.microsoft.com/office/drawing/2014/main" id="{6160C02C-97B0-A0DC-4032-A9881D4B94DE}"/>
              </a:ext>
            </a:extLst>
          </p:cNvPr>
          <p:cNvGrpSpPr/>
          <p:nvPr/>
        </p:nvGrpSpPr>
        <p:grpSpPr>
          <a:xfrm>
            <a:off x="188673" y="3720107"/>
            <a:ext cx="2255794" cy="1060302"/>
            <a:chOff x="-387887" y="0"/>
            <a:chExt cx="3007721" cy="1413735"/>
          </a:xfrm>
        </p:grpSpPr>
        <p:sp>
          <p:nvSpPr>
            <p:cNvPr id="38" name="Shape 97">
              <a:extLst>
                <a:ext uri="{FF2B5EF4-FFF2-40B4-BE49-F238E27FC236}">
                  <a16:creationId xmlns:a16="http://schemas.microsoft.com/office/drawing/2014/main" id="{BE2C0DD1-26FC-8A31-3C4A-CF50ED21F11B}"/>
                </a:ext>
              </a:extLst>
            </p:cNvPr>
            <p:cNvSpPr txBox="1"/>
            <p:nvPr/>
          </p:nvSpPr>
          <p:spPr>
            <a:xfrm>
              <a:off x="-387887" y="512894"/>
              <a:ext cx="2048332" cy="900841"/>
            </a:xfrm>
            <a:prstGeom prst="rect">
              <a:avLst/>
            </a:prstGeom>
            <a:noFill/>
            <a:ln>
              <a:noFill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n-US"/>
              </a:defPPr>
              <a:lvl1pPr defTabSz="1219170">
                <a:lnSpc>
                  <a:spcPct val="138461"/>
                </a:lnSpc>
                <a:buClr>
                  <a:srgbClr val="000000"/>
                </a:buClr>
                <a:buSzPts val="1000"/>
                <a:defRPr sz="1600" b="1" kern="0">
                  <a:solidFill>
                    <a:srgbClr val="FFFFFF"/>
                  </a:solidFill>
                  <a:latin typeface="DM Sans"/>
                  <a:ea typeface="DM Sans"/>
                  <a:cs typeface="DM Sans"/>
                </a:defRPr>
              </a:lvl1pPr>
            </a:lstStyle>
            <a:p>
              <a:pPr marL="342892" marR="0" lvl="1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sz="1875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DM Sans" pitchFamily="2" charset="0"/>
                  <a:ea typeface="+mn-ea"/>
                  <a:cs typeface="Arial"/>
                  <a:sym typeface="Helvetica"/>
                </a:rPr>
                <a:t>Workout</a:t>
              </a:r>
              <a:endParaRPr kumimoji="0" lang="en-IE" sz="187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 pitchFamily="2" charset="0"/>
                <a:ea typeface="+mn-ea"/>
                <a:cs typeface="Arial"/>
                <a:sym typeface="Helvetica"/>
              </a:endParaRPr>
            </a:p>
            <a:p>
              <a:pPr marL="342892" marR="0" lvl="1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sz="1875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DM Sans" pitchFamily="2" charset="0"/>
                  <a:ea typeface="+mn-ea"/>
                  <a:cs typeface="Arial"/>
                  <a:sym typeface="Helvetica"/>
                </a:rPr>
                <a:t>Chill</a:t>
              </a:r>
            </a:p>
            <a:p>
              <a:pPr marL="342892" marR="0" lvl="1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sz="1875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DM Sans" pitchFamily="2" charset="0"/>
                  <a:ea typeface="+mn-ea"/>
                  <a:cs typeface="Arial"/>
                  <a:sym typeface="Helvetica"/>
                </a:rPr>
                <a:t>Happy</a:t>
              </a:r>
            </a:p>
          </p:txBody>
        </p:sp>
        <p:sp>
          <p:nvSpPr>
            <p:cNvPr id="39" name="Top over-indexing mood">
              <a:extLst>
                <a:ext uri="{FF2B5EF4-FFF2-40B4-BE49-F238E27FC236}">
                  <a16:creationId xmlns:a16="http://schemas.microsoft.com/office/drawing/2014/main" id="{672E27F0-2C78-AB9F-FC80-25CED2A90FE3}"/>
                </a:ext>
              </a:extLst>
            </p:cNvPr>
            <p:cNvSpPr txBox="1"/>
            <p:nvPr/>
          </p:nvSpPr>
          <p:spPr>
            <a:xfrm>
              <a:off x="0" y="0"/>
              <a:ext cx="2619834" cy="374820"/>
            </a:xfrm>
            <a:prstGeom prst="rect">
              <a:avLst/>
            </a:prstGeom>
            <a:noFill/>
            <a:ln>
              <a:noFill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n-US"/>
              </a:defPPr>
              <a:lvl1pPr defTabSz="1219170">
                <a:lnSpc>
                  <a:spcPct val="138461"/>
                </a:lnSpc>
                <a:buClr>
                  <a:srgbClr val="000000"/>
                </a:buClr>
                <a:buSzPts val="1000"/>
                <a:defRPr sz="1600" b="1" kern="0">
                  <a:solidFill>
                    <a:srgbClr val="FFFFFF"/>
                  </a:solidFill>
                  <a:latin typeface="DM Sans"/>
                  <a:ea typeface="DM Sans"/>
                  <a:cs typeface="DM Sans"/>
                </a:defRPr>
              </a:lvl1pPr>
            </a:lstStyle>
            <a:p>
              <a:pPr marL="0" marR="0" lvl="0" indent="0" algn="l" defTabSz="914355" rtl="0" eaLnBrk="1" fontAlgn="auto" latinLnBrk="0" hangingPunct="1">
                <a:lnSpc>
                  <a:spcPct val="13846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DM Sans"/>
                  <a:sym typeface="Helvetica"/>
                </a:rPr>
                <a:t>Top over-indexing mood</a:t>
              </a:r>
            </a:p>
          </p:txBody>
        </p:sp>
      </p:grpSp>
      <p:pic>
        <p:nvPicPr>
          <p:cNvPr id="40" name="Graphic 39" descr="City outline">
            <a:extLst>
              <a:ext uri="{FF2B5EF4-FFF2-40B4-BE49-F238E27FC236}">
                <a16:creationId xmlns:a16="http://schemas.microsoft.com/office/drawing/2014/main" id="{32A8D3A7-A14C-0D38-B52A-F685FE44FB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08017" y="4454876"/>
            <a:ext cx="605053" cy="605053"/>
          </a:xfrm>
          <a:prstGeom prst="rect">
            <a:avLst/>
          </a:prstGeom>
        </p:spPr>
      </p:pic>
      <p:sp>
        <p:nvSpPr>
          <p:cNvPr id="41" name="Shape 97">
            <a:extLst>
              <a:ext uri="{FF2B5EF4-FFF2-40B4-BE49-F238E27FC236}">
                <a16:creationId xmlns:a16="http://schemas.microsoft.com/office/drawing/2014/main" id="{26B335D7-BB99-E5C6-7A61-3FEC7A981456}"/>
              </a:ext>
            </a:extLst>
          </p:cNvPr>
          <p:cNvSpPr txBox="1"/>
          <p:nvPr/>
        </p:nvSpPr>
        <p:spPr>
          <a:xfrm>
            <a:off x="2834621" y="4101629"/>
            <a:ext cx="646878" cy="35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/>
          <a:lstStyle/>
          <a:p>
            <a:pPr marL="0" marR="0" lvl="1" indent="0" algn="l" defTabSz="309555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rgbClr val="509BF5">
                    <a:hueOff val="2591466"/>
                    <a:satOff val="10810"/>
                    <a:lumOff val="-15686"/>
                  </a:srgbClr>
                </a:solidFill>
              </a:defRPr>
            </a:pPr>
            <a:r>
              <a:rPr kumimoji="0" lang="en-IE" sz="1875" b="1" i="0" u="none" strike="noStrike" kern="0" cap="none" spc="-94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 pitchFamily="2" charset="0"/>
                <a:ea typeface="+mn-ea"/>
                <a:cs typeface="Helvetica"/>
                <a:sym typeface="Helvetica"/>
              </a:rPr>
              <a:t>ABC1</a:t>
            </a:r>
            <a:endParaRPr kumimoji="0" sz="1875" b="1" i="0" u="none" strike="noStrike" kern="0" cap="none" spc="0" normalizeH="0" baseline="31999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 pitchFamily="2" charset="0"/>
              <a:ea typeface="+mn-ea"/>
              <a:cs typeface="Helvetica"/>
              <a:sym typeface="Helvetica"/>
            </a:endParaRPr>
          </a:p>
        </p:txBody>
      </p:sp>
      <p:sp>
        <p:nvSpPr>
          <p:cNvPr id="42" name="Shape 97">
            <a:extLst>
              <a:ext uri="{FF2B5EF4-FFF2-40B4-BE49-F238E27FC236}">
                <a16:creationId xmlns:a16="http://schemas.microsoft.com/office/drawing/2014/main" id="{38C6CD1A-C827-A481-4774-9C42B2DC9C95}"/>
              </a:ext>
            </a:extLst>
          </p:cNvPr>
          <p:cNvSpPr txBox="1"/>
          <p:nvPr/>
        </p:nvSpPr>
        <p:spPr>
          <a:xfrm>
            <a:off x="4875448" y="4026295"/>
            <a:ext cx="1696646" cy="314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/>
          <a:lstStyle/>
          <a:p>
            <a:pPr marL="0" marR="0" lvl="1" indent="0" algn="l" defTabSz="308603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1" spc="-125">
                <a:solidFill>
                  <a:srgbClr val="509BF5">
                    <a:hueOff val="2591466"/>
                    <a:satOff val="10810"/>
                    <a:lumOff val="-15686"/>
                  </a:srgbClr>
                </a:solidFill>
              </a:defRPr>
            </a:pPr>
            <a:r>
              <a:rPr kumimoji="0" lang="en-IE" sz="1875" b="1" i="0" u="none" strike="noStrike" kern="0" cap="none" spc="-94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 pitchFamily="2" charset="0"/>
                <a:ea typeface="+mn-ea"/>
                <a:cs typeface="Helvetica"/>
                <a:sym typeface="Helvetica"/>
              </a:rPr>
              <a:t>+1m </a:t>
            </a:r>
            <a:endParaRPr kumimoji="0" sz="1875" b="1" i="0" u="none" strike="noStrike" kern="0" cap="none" spc="-94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 pitchFamily="2" charset="0"/>
              <a:ea typeface="+mn-ea"/>
              <a:cs typeface="Helvetica"/>
              <a:sym typeface="Helvetica"/>
            </a:endParaRPr>
          </a:p>
        </p:txBody>
      </p:sp>
      <p:sp>
        <p:nvSpPr>
          <p:cNvPr id="43" name="Top over-indexing mood">
            <a:extLst>
              <a:ext uri="{FF2B5EF4-FFF2-40B4-BE49-F238E27FC236}">
                <a16:creationId xmlns:a16="http://schemas.microsoft.com/office/drawing/2014/main" id="{D0579A74-ADEB-01D2-528A-5E19FB76002A}"/>
              </a:ext>
            </a:extLst>
          </p:cNvPr>
          <p:cNvSpPr txBox="1"/>
          <p:nvPr/>
        </p:nvSpPr>
        <p:spPr>
          <a:xfrm>
            <a:off x="2782388" y="3729127"/>
            <a:ext cx="1964877" cy="281115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en-US"/>
            </a:defPPr>
            <a:lvl1pPr defTabSz="1219170">
              <a:lnSpc>
                <a:spcPct val="138461"/>
              </a:lnSpc>
              <a:buClr>
                <a:srgbClr val="000000"/>
              </a:buClr>
              <a:buSzPts val="1000"/>
              <a:defRPr sz="1600" b="1" kern="0">
                <a:solidFill>
                  <a:srgbClr val="FFFFFF"/>
                </a:solidFill>
                <a:latin typeface="DM Sans"/>
                <a:ea typeface="DM Sans"/>
                <a:cs typeface="DM Sans"/>
              </a:defRPr>
            </a:lvl1pPr>
          </a:lstStyle>
          <a:p>
            <a:pPr marL="0" marR="0" lvl="0" indent="0" algn="l" defTabSz="914355" rtl="0" eaLnBrk="1" fontAlgn="auto" latinLnBrk="0" hangingPunct="1">
              <a:lnSpc>
                <a:spcPct val="1384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IE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sym typeface="Helvetica"/>
              </a:rPr>
              <a:t>Audience social status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sym typeface="Helvetica"/>
            </a:endParaRPr>
          </a:p>
        </p:txBody>
      </p:sp>
      <p:sp>
        <p:nvSpPr>
          <p:cNvPr id="44" name="Top over-indexing mood">
            <a:extLst>
              <a:ext uri="{FF2B5EF4-FFF2-40B4-BE49-F238E27FC236}">
                <a16:creationId xmlns:a16="http://schemas.microsoft.com/office/drawing/2014/main" id="{7F0C4A5A-6062-4BC7-AE6C-38CF2BED5840}"/>
              </a:ext>
            </a:extLst>
          </p:cNvPr>
          <p:cNvSpPr txBox="1"/>
          <p:nvPr/>
        </p:nvSpPr>
        <p:spPr>
          <a:xfrm>
            <a:off x="4872817" y="3737388"/>
            <a:ext cx="1243463" cy="314974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en-US"/>
            </a:defPPr>
            <a:lvl1pPr defTabSz="1219170">
              <a:lnSpc>
                <a:spcPct val="138461"/>
              </a:lnSpc>
              <a:buClr>
                <a:srgbClr val="000000"/>
              </a:buClr>
              <a:buSzPts val="1000"/>
              <a:defRPr sz="1600" b="1" kern="0">
                <a:solidFill>
                  <a:srgbClr val="FFFFFF"/>
                </a:solidFill>
                <a:latin typeface="DM Sans"/>
                <a:ea typeface="DM Sans"/>
                <a:cs typeface="DM Sans"/>
              </a:defRPr>
            </a:lvl1pPr>
          </a:lstStyle>
          <a:p>
            <a:pPr marL="0" marR="0" lvl="0" indent="0" algn="l" defTabSz="914355" rtl="0" eaLnBrk="1" fontAlgn="auto" latinLnBrk="0" hangingPunct="1">
              <a:lnSpc>
                <a:spcPct val="1384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IE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sym typeface="Helvetica"/>
              </a:rPr>
              <a:t>IE Users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sym typeface="Helvetica"/>
            </a:endParaRPr>
          </a:p>
        </p:txBody>
      </p:sp>
      <p:sp>
        <p:nvSpPr>
          <p:cNvPr id="45" name="Google Shape;430;p52">
            <a:extLst>
              <a:ext uri="{FF2B5EF4-FFF2-40B4-BE49-F238E27FC236}">
                <a16:creationId xmlns:a16="http://schemas.microsoft.com/office/drawing/2014/main" id="{FD664476-DFA3-995E-13C0-4035E9BCC6AB}"/>
              </a:ext>
            </a:extLst>
          </p:cNvPr>
          <p:cNvSpPr txBox="1"/>
          <p:nvPr/>
        </p:nvSpPr>
        <p:spPr>
          <a:xfrm>
            <a:off x="3576224" y="4099350"/>
            <a:ext cx="663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734D85"/>
              </a:buClr>
              <a:buSzPts val="1900"/>
              <a:buFont typeface="Arial"/>
              <a:buNone/>
              <a:tabLst/>
              <a:defRPr/>
            </a:pPr>
            <a:r>
              <a:rPr kumimoji="0" lang="en" sz="19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46%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6" name="Google Shape;430;p52">
            <a:extLst>
              <a:ext uri="{FF2B5EF4-FFF2-40B4-BE49-F238E27FC236}">
                <a16:creationId xmlns:a16="http://schemas.microsoft.com/office/drawing/2014/main" id="{B1A12A1C-90DE-79AD-B1B5-BBC24D3DCC01}"/>
              </a:ext>
            </a:extLst>
          </p:cNvPr>
          <p:cNvSpPr txBox="1"/>
          <p:nvPr/>
        </p:nvSpPr>
        <p:spPr>
          <a:xfrm>
            <a:off x="3576224" y="4547311"/>
            <a:ext cx="663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734D85"/>
              </a:buClr>
              <a:buSzPts val="1900"/>
              <a:buFont typeface="Arial"/>
              <a:buNone/>
              <a:tabLst/>
              <a:defRPr/>
            </a:pPr>
            <a:r>
              <a:rPr kumimoji="0" lang="en" sz="19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80%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7" name="Top over-indexing mood">
            <a:extLst>
              <a:ext uri="{FF2B5EF4-FFF2-40B4-BE49-F238E27FC236}">
                <a16:creationId xmlns:a16="http://schemas.microsoft.com/office/drawing/2014/main" id="{49885437-E3F9-56E2-4F3A-E31E1435DDF5}"/>
              </a:ext>
            </a:extLst>
          </p:cNvPr>
          <p:cNvSpPr txBox="1"/>
          <p:nvPr/>
        </p:nvSpPr>
        <p:spPr>
          <a:xfrm>
            <a:off x="3595133" y="4730483"/>
            <a:ext cx="1243463" cy="314974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en-US"/>
            </a:defPPr>
            <a:lvl1pPr defTabSz="1219170">
              <a:lnSpc>
                <a:spcPct val="138461"/>
              </a:lnSpc>
              <a:buClr>
                <a:srgbClr val="000000"/>
              </a:buClr>
              <a:buSzPts val="1000"/>
              <a:defRPr sz="1600" b="1" kern="0">
                <a:solidFill>
                  <a:srgbClr val="FFFFFF"/>
                </a:solidFill>
                <a:latin typeface="DM Sans"/>
                <a:ea typeface="DM Sans"/>
                <a:cs typeface="DM Sans"/>
              </a:defRPr>
            </a:lvl1pPr>
          </a:lstStyle>
          <a:p>
            <a:pPr marL="0" marR="0" lvl="0" indent="0" algn="l" defTabSz="914355" rtl="0" eaLnBrk="1" fontAlgn="auto" latinLnBrk="0" hangingPunct="1">
              <a:lnSpc>
                <a:spcPct val="1384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IE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sym typeface="Helvetica"/>
              </a:rPr>
              <a:t>Urban based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sym typeface="Helvetica"/>
            </a:endParaRPr>
          </a:p>
        </p:txBody>
      </p:sp>
      <p:sp>
        <p:nvSpPr>
          <p:cNvPr id="48" name="Google Shape;430;p52">
            <a:extLst>
              <a:ext uri="{FF2B5EF4-FFF2-40B4-BE49-F238E27FC236}">
                <a16:creationId xmlns:a16="http://schemas.microsoft.com/office/drawing/2014/main" id="{C6B75B71-BB8D-5D5E-741F-7632A8DD29D4}"/>
              </a:ext>
            </a:extLst>
          </p:cNvPr>
          <p:cNvSpPr txBox="1"/>
          <p:nvPr/>
        </p:nvSpPr>
        <p:spPr>
          <a:xfrm>
            <a:off x="4879390" y="4547311"/>
            <a:ext cx="6639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734D85"/>
              </a:buClr>
              <a:buSzPts val="1900"/>
              <a:buFont typeface="Arial"/>
              <a:buNone/>
              <a:tabLst/>
              <a:defRPr/>
            </a:pPr>
            <a:r>
              <a:rPr kumimoji="0" lang="en" sz="19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85%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9" name="Top over-indexing mood">
            <a:extLst>
              <a:ext uri="{FF2B5EF4-FFF2-40B4-BE49-F238E27FC236}">
                <a16:creationId xmlns:a16="http://schemas.microsoft.com/office/drawing/2014/main" id="{B3FF63BB-2DB5-5FED-ED75-33EB0540FC82}"/>
              </a:ext>
            </a:extLst>
          </p:cNvPr>
          <p:cNvSpPr txBox="1"/>
          <p:nvPr/>
        </p:nvSpPr>
        <p:spPr>
          <a:xfrm>
            <a:off x="4819916" y="4811352"/>
            <a:ext cx="1440977" cy="308750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en-US"/>
            </a:defPPr>
            <a:lvl1pPr defTabSz="1219170">
              <a:lnSpc>
                <a:spcPct val="138461"/>
              </a:lnSpc>
              <a:buClr>
                <a:srgbClr val="000000"/>
              </a:buClr>
              <a:buSzPts val="1000"/>
              <a:defRPr sz="1600" b="1" kern="0">
                <a:solidFill>
                  <a:srgbClr val="FFFFFF"/>
                </a:solidFill>
                <a:latin typeface="DM Sans"/>
                <a:ea typeface="DM Sans"/>
                <a:cs typeface="DM Sans"/>
              </a:defRPr>
            </a:lvl1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IE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M Sans"/>
                <a:sym typeface="Helvetica"/>
              </a:rPr>
              <a:t>Listen via headphones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M Sans"/>
              <a:sym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34A1B1-2184-4212-845E-F8159F1848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7915" y="-1705327"/>
            <a:ext cx="4577729" cy="6866594"/>
          </a:xfrm>
          <a:prstGeom prst="rect">
            <a:avLst/>
          </a:prstGeom>
        </p:spPr>
      </p:pic>
      <p:pic>
        <p:nvPicPr>
          <p:cNvPr id="7" name="Graphic 6" descr="Game controller with solid fill">
            <a:extLst>
              <a:ext uri="{FF2B5EF4-FFF2-40B4-BE49-F238E27FC236}">
                <a16:creationId xmlns:a16="http://schemas.microsoft.com/office/drawing/2014/main" id="{2E0903E3-BE50-94A8-D4F7-DDFCCE52E9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2955" y="2170403"/>
            <a:ext cx="405545" cy="405545"/>
          </a:xfrm>
          <a:prstGeom prst="rect">
            <a:avLst/>
          </a:prstGeom>
        </p:spPr>
      </p:pic>
      <p:pic>
        <p:nvPicPr>
          <p:cNvPr id="9" name="Graphic 8" descr="Smart Phone with solid fill">
            <a:extLst>
              <a:ext uri="{FF2B5EF4-FFF2-40B4-BE49-F238E27FC236}">
                <a16:creationId xmlns:a16="http://schemas.microsoft.com/office/drawing/2014/main" id="{32D51A4D-E649-95AA-A14B-BA796BF3A0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6648" y="2159755"/>
            <a:ext cx="399952" cy="399952"/>
          </a:xfrm>
          <a:prstGeom prst="rect">
            <a:avLst/>
          </a:prstGeom>
        </p:spPr>
      </p:pic>
      <p:pic>
        <p:nvPicPr>
          <p:cNvPr id="11" name="Graphic 10" descr="Tablet with solid fill">
            <a:extLst>
              <a:ext uri="{FF2B5EF4-FFF2-40B4-BE49-F238E27FC236}">
                <a16:creationId xmlns:a16="http://schemas.microsoft.com/office/drawing/2014/main" id="{A20B968C-D3BB-2E13-5F22-AAB9B4D681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6716" y="2507602"/>
            <a:ext cx="595794" cy="595794"/>
          </a:xfrm>
          <a:prstGeom prst="rect">
            <a:avLst/>
          </a:prstGeom>
        </p:spPr>
      </p:pic>
      <p:pic>
        <p:nvPicPr>
          <p:cNvPr id="13" name="Graphic 12" descr="Laptop with solid fill">
            <a:extLst>
              <a:ext uri="{FF2B5EF4-FFF2-40B4-BE49-F238E27FC236}">
                <a16:creationId xmlns:a16="http://schemas.microsoft.com/office/drawing/2014/main" id="{5B00A764-C66F-6B83-19AE-24C64A813F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82466" y="2477059"/>
            <a:ext cx="651614" cy="651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7831" y="0"/>
            <a:ext cx="3336420" cy="5143500"/>
            <a:chOff x="5807830" y="0"/>
            <a:chExt cx="3336420" cy="5143500"/>
          </a:xfrm>
        </p:grpSpPr>
        <p:sp>
          <p:nvSpPr>
            <p:cNvPr id="3" name="object 3"/>
            <p:cNvSpPr/>
            <p:nvPr/>
          </p:nvSpPr>
          <p:spPr>
            <a:xfrm>
              <a:off x="5807830" y="0"/>
              <a:ext cx="3336420" cy="5143500"/>
            </a:xfrm>
            <a:custGeom>
              <a:avLst/>
              <a:gdLst/>
              <a:ahLst/>
              <a:cxnLst/>
              <a:rect l="l" t="t" r="r" b="b"/>
              <a:pathLst>
                <a:path w="1678940" h="5143500">
                  <a:moveTo>
                    <a:pt x="1678796" y="5143489"/>
                  </a:moveTo>
                  <a:lnTo>
                    <a:pt x="0" y="5143489"/>
                  </a:lnTo>
                  <a:lnTo>
                    <a:pt x="0" y="0"/>
                  </a:lnTo>
                  <a:lnTo>
                    <a:pt x="1678796" y="0"/>
                  </a:lnTo>
                  <a:lnTo>
                    <a:pt x="1678796" y="5143489"/>
                  </a:lnTo>
                  <a:close/>
                </a:path>
              </a:pathLst>
            </a:custGeom>
            <a:solidFill>
              <a:srgbClr val="6CDA78"/>
            </a:solidFill>
          </p:spPr>
          <p:txBody>
            <a:bodyPr wrap="square" lIns="0" tIns="0" rIns="0" bIns="0" rtlCol="0"/>
            <a:lstStyle/>
            <a:p>
              <a:pPr defTabSz="914378"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6091737" y="257174"/>
              <a:ext cx="2747394" cy="462899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378"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4499" y="605175"/>
            <a:ext cx="4917210" cy="1662058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600"/>
              </a:spcBef>
            </a:pPr>
            <a:r>
              <a:rPr lang="en-GB" sz="3800" spc="45" dirty="0">
                <a:solidFill>
                  <a:schemeClr val="bg1"/>
                </a:solidFill>
                <a:latin typeface="DM Sans" pitchFamily="2" charset="0"/>
              </a:rPr>
              <a:t>Spotify has a large, loyal audience in Ireland</a:t>
            </a:r>
            <a:endParaRPr sz="3800" dirty="0">
              <a:solidFill>
                <a:schemeClr val="bg1"/>
              </a:solidFill>
              <a:latin typeface="DM Sans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6345" y="2142143"/>
            <a:ext cx="5530274" cy="1831720"/>
          </a:xfrm>
          <a:prstGeom prst="rect">
            <a:avLst/>
          </a:prstGeom>
        </p:spPr>
        <p:txBody>
          <a:bodyPr vert="horz" wrap="square" lIns="0" tIns="392430" rIns="0" bIns="0" rtlCol="0">
            <a:spAutoFit/>
          </a:bodyPr>
          <a:lstStyle/>
          <a:p>
            <a:pPr marL="12700" algn="just" defTabSz="914378">
              <a:spcBef>
                <a:spcPts val="3090"/>
              </a:spcBef>
              <a:buClrTx/>
            </a:pPr>
            <a:r>
              <a:rPr lang="en-GB" sz="7500" b="1" kern="1200" spc="530" dirty="0">
                <a:solidFill>
                  <a:srgbClr val="6CDA78"/>
                </a:solidFill>
                <a:ea typeface="+mn-ea"/>
              </a:rPr>
              <a:t>+1m</a:t>
            </a:r>
            <a:r>
              <a:rPr sz="7500" b="1" kern="1200" spc="2705" dirty="0">
                <a:solidFill>
                  <a:srgbClr val="6CDA78"/>
                </a:solidFill>
                <a:ea typeface="+mn-ea"/>
              </a:rPr>
              <a:t> </a:t>
            </a:r>
            <a:r>
              <a:rPr lang="en-GB" sz="7500" b="1" kern="1200" spc="375" dirty="0">
                <a:solidFill>
                  <a:srgbClr val="6CDA78"/>
                </a:solidFill>
                <a:ea typeface="+mn-ea"/>
              </a:rPr>
              <a:t>+20%</a:t>
            </a:r>
            <a:endParaRPr sz="7500" kern="1200" dirty="0">
              <a:solidFill>
                <a:srgbClr val="6CDA78"/>
              </a:solidFill>
              <a:ea typeface="+mn-ea"/>
            </a:endParaRPr>
          </a:p>
          <a:p>
            <a:pPr marL="12700" marR="5080" algn="just" defTabSz="914378">
              <a:lnSpc>
                <a:spcPts val="1650"/>
              </a:lnSpc>
              <a:spcBef>
                <a:spcPts val="635"/>
              </a:spcBef>
              <a:buClrTx/>
              <a:tabLst>
                <a:tab pos="2755831" algn="l"/>
              </a:tabLst>
            </a:pPr>
            <a:r>
              <a:rPr kern="1200" spc="20" dirty="0">
                <a:solidFill>
                  <a:srgbClr val="6CDA78"/>
                </a:solidFill>
                <a:ea typeface="+mn-ea"/>
              </a:rPr>
              <a:t>	</a:t>
            </a:r>
            <a:endParaRPr kern="1200" dirty="0">
              <a:solidFill>
                <a:srgbClr val="6CDA78"/>
              </a:solidFill>
              <a:ea typeface="+mn-ea"/>
            </a:endParaRPr>
          </a:p>
        </p:txBody>
      </p:sp>
      <p:sp>
        <p:nvSpPr>
          <p:cNvPr id="10" name="Google Shape;878;p88">
            <a:extLst>
              <a:ext uri="{FF2B5EF4-FFF2-40B4-BE49-F238E27FC236}">
                <a16:creationId xmlns:a16="http://schemas.microsoft.com/office/drawing/2014/main" id="{08B5FA7B-1DF4-F00A-FEF8-49D4054724CA}"/>
              </a:ext>
            </a:extLst>
          </p:cNvPr>
          <p:cNvSpPr txBox="1"/>
          <p:nvPr/>
        </p:nvSpPr>
        <p:spPr>
          <a:xfrm>
            <a:off x="606714" y="3669118"/>
            <a:ext cx="22963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378">
              <a:buClr>
                <a:srgbClr val="FF4632"/>
              </a:buClr>
              <a:buSzPts val="3000"/>
              <a:defRPr/>
            </a:pPr>
            <a:r>
              <a:rPr lang="en" sz="2400" dirty="0">
                <a:solidFill>
                  <a:schemeClr val="bg1"/>
                </a:solidFill>
                <a:latin typeface="DM Sans" pitchFamily="2" charset="0"/>
                <a:ea typeface="+mn-ea"/>
                <a:sym typeface="Helvetica Neue"/>
              </a:rPr>
              <a:t>Monthly active free users</a:t>
            </a:r>
            <a:endParaRPr sz="2400" dirty="0">
              <a:solidFill>
                <a:schemeClr val="bg1"/>
              </a:solidFill>
              <a:latin typeface="DM Sans" pitchFamily="2" charset="0"/>
              <a:ea typeface="+mn-ea"/>
            </a:endParaRPr>
          </a:p>
        </p:txBody>
      </p:sp>
      <p:sp>
        <p:nvSpPr>
          <p:cNvPr id="11" name="Google Shape;878;p88">
            <a:extLst>
              <a:ext uri="{FF2B5EF4-FFF2-40B4-BE49-F238E27FC236}">
                <a16:creationId xmlns:a16="http://schemas.microsoft.com/office/drawing/2014/main" id="{88A2C333-90D8-3FDB-B5DE-A353E84BD8DE}"/>
              </a:ext>
            </a:extLst>
          </p:cNvPr>
          <p:cNvSpPr txBox="1"/>
          <p:nvPr/>
        </p:nvSpPr>
        <p:spPr>
          <a:xfrm>
            <a:off x="3349226" y="3669118"/>
            <a:ext cx="229639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378">
              <a:buClr>
                <a:srgbClr val="FF4632"/>
              </a:buClr>
              <a:buSzPts val="3000"/>
              <a:defRPr/>
            </a:pPr>
            <a:r>
              <a:rPr lang="en" sz="2400" dirty="0">
                <a:solidFill>
                  <a:schemeClr val="bg1"/>
                </a:solidFill>
                <a:latin typeface="DM Sans" pitchFamily="2" charset="0"/>
                <a:ea typeface="+mn-ea"/>
                <a:sym typeface="Helvetica Neue"/>
              </a:rPr>
              <a:t>Increase in MAUs in 2022</a:t>
            </a:r>
            <a:endParaRPr sz="2400" dirty="0">
              <a:solidFill>
                <a:schemeClr val="bg1"/>
              </a:solidFill>
              <a:latin typeface="DM Sans" pitchFamily="2" charset="0"/>
              <a:ea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88102C4-F424-80FD-C01F-C77B96733B19}"/>
              </a:ext>
            </a:extLst>
          </p:cNvPr>
          <p:cNvSpPr/>
          <p:nvPr/>
        </p:nvSpPr>
        <p:spPr>
          <a:xfrm>
            <a:off x="1" y="1"/>
            <a:ext cx="4450976" cy="1163171"/>
          </a:xfrm>
          <a:prstGeom prst="rect">
            <a:avLst/>
          </a:prstGeom>
          <a:solidFill>
            <a:srgbClr val="6CDA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Tx/>
            </a:pPr>
            <a:endParaRPr lang="en-IE" sz="1800" kern="120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" name="object 6">
            <a:extLst>
              <a:ext uri="{FF2B5EF4-FFF2-40B4-BE49-F238E27FC236}">
                <a16:creationId xmlns:a16="http://schemas.microsoft.com/office/drawing/2014/main" id="{25BDCF48-DFB2-87C4-A126-858763D7715C}"/>
              </a:ext>
            </a:extLst>
          </p:cNvPr>
          <p:cNvSpPr txBox="1">
            <a:spLocks/>
          </p:cNvSpPr>
          <p:nvPr/>
        </p:nvSpPr>
        <p:spPr>
          <a:xfrm>
            <a:off x="323477" y="263319"/>
            <a:ext cx="4362825" cy="610488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defTabSz="914378">
              <a:lnSpc>
                <a:spcPts val="4120"/>
              </a:lnSpc>
              <a:spcBef>
                <a:spcPts val="600"/>
              </a:spcBef>
              <a:buClrTx/>
            </a:pPr>
            <a:r>
              <a:rPr lang="en-GB" sz="3800" b="1" kern="1200" spc="45" dirty="0">
                <a:solidFill>
                  <a:schemeClr val="tx1"/>
                </a:solidFill>
                <a:latin typeface="DM Sans" pitchFamily="2" charset="0"/>
                <a:cs typeface="Arial"/>
              </a:rPr>
              <a:t>Audio in Ireland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A2331E5-0AF2-822F-5012-90649C6EEA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2308918"/>
              </p:ext>
            </p:extLst>
          </p:nvPr>
        </p:nvGraphicFramePr>
        <p:xfrm>
          <a:off x="5429331" y="398265"/>
          <a:ext cx="3391192" cy="2141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CB9A240A-BF96-2314-28C3-FD804EE7C8C9}"/>
              </a:ext>
            </a:extLst>
          </p:cNvPr>
          <p:cNvGrpSpPr/>
          <p:nvPr/>
        </p:nvGrpSpPr>
        <p:grpSpPr>
          <a:xfrm>
            <a:off x="5759823" y="236613"/>
            <a:ext cx="2776818" cy="307777"/>
            <a:chOff x="5869651" y="1869427"/>
            <a:chExt cx="2776818" cy="307777"/>
          </a:xfrm>
          <a:solidFill>
            <a:srgbClr val="6CDA78"/>
          </a:solidFill>
        </p:grpSpPr>
        <p:sp>
          <p:nvSpPr>
            <p:cNvPr id="6" name="object 23">
              <a:extLst>
                <a:ext uri="{FF2B5EF4-FFF2-40B4-BE49-F238E27FC236}">
                  <a16:creationId xmlns:a16="http://schemas.microsoft.com/office/drawing/2014/main" id="{048FBD8C-6A2D-897E-090E-CA4837F04CAE}"/>
                </a:ext>
              </a:extLst>
            </p:cNvPr>
            <p:cNvSpPr/>
            <p:nvPr/>
          </p:nvSpPr>
          <p:spPr>
            <a:xfrm>
              <a:off x="5930150" y="1907111"/>
              <a:ext cx="2671728" cy="232410"/>
            </a:xfrm>
            <a:custGeom>
              <a:avLst/>
              <a:gdLst/>
              <a:ahLst/>
              <a:cxnLst/>
              <a:rect l="l" t="t" r="r" b="b"/>
              <a:pathLst>
                <a:path w="1719579" h="232410">
                  <a:moveTo>
                    <a:pt x="1603196" y="232199"/>
                  </a:moveTo>
                  <a:lnTo>
                    <a:pt x="116099" y="232199"/>
                  </a:lnTo>
                  <a:lnTo>
                    <a:pt x="70906" y="223076"/>
                  </a:lnTo>
                  <a:lnTo>
                    <a:pt x="34003" y="198196"/>
                  </a:lnTo>
                  <a:lnTo>
                    <a:pt x="9123" y="161293"/>
                  </a:lnTo>
                  <a:lnTo>
                    <a:pt x="0" y="116099"/>
                  </a:lnTo>
                  <a:lnTo>
                    <a:pt x="9123" y="70906"/>
                  </a:lnTo>
                  <a:lnTo>
                    <a:pt x="34007" y="33999"/>
                  </a:lnTo>
                  <a:lnTo>
                    <a:pt x="70906" y="9123"/>
                  </a:lnTo>
                  <a:lnTo>
                    <a:pt x="116099" y="0"/>
                  </a:lnTo>
                  <a:lnTo>
                    <a:pt x="1603196" y="0"/>
                  </a:lnTo>
                  <a:lnTo>
                    <a:pt x="1647631" y="8834"/>
                  </a:lnTo>
                  <a:lnTo>
                    <a:pt x="1685299" y="34003"/>
                  </a:lnTo>
                  <a:lnTo>
                    <a:pt x="1710462" y="71665"/>
                  </a:lnTo>
                  <a:lnTo>
                    <a:pt x="1719296" y="116099"/>
                  </a:lnTo>
                  <a:lnTo>
                    <a:pt x="1710173" y="161293"/>
                  </a:lnTo>
                  <a:lnTo>
                    <a:pt x="1685293" y="198196"/>
                  </a:lnTo>
                  <a:lnTo>
                    <a:pt x="1648390" y="223076"/>
                  </a:lnTo>
                  <a:lnTo>
                    <a:pt x="1603196" y="23219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914378"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9E5C8C-295E-E57C-57C0-93FCB7FB3964}"/>
                </a:ext>
              </a:extLst>
            </p:cNvPr>
            <p:cNvSpPr txBox="1"/>
            <p:nvPr/>
          </p:nvSpPr>
          <p:spPr>
            <a:xfrm>
              <a:off x="5869651" y="1869427"/>
              <a:ext cx="2776818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8">
                <a:buClrTx/>
              </a:pPr>
              <a:r>
                <a:rPr lang="en-GB" kern="1200" dirty="0">
                  <a:solidFill>
                    <a:prstClr val="black"/>
                  </a:solidFill>
                  <a:latin typeface="DM Sans" pitchFamily="2" charset="0"/>
                  <a:ea typeface="+mn-ea"/>
                  <a:cs typeface="+mn-cs"/>
                </a:rPr>
                <a:t>Digital audio listeners in IE</a:t>
              </a:r>
              <a:endParaRPr lang="en-IE" kern="1200" dirty="0">
                <a:solidFill>
                  <a:prstClr val="black"/>
                </a:solidFill>
                <a:latin typeface="DM San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E647C9-15EE-8DA3-EC5D-D72865720273}"/>
              </a:ext>
            </a:extLst>
          </p:cNvPr>
          <p:cNvGrpSpPr/>
          <p:nvPr/>
        </p:nvGrpSpPr>
        <p:grpSpPr>
          <a:xfrm>
            <a:off x="174815" y="1426488"/>
            <a:ext cx="3784735" cy="307777"/>
            <a:chOff x="542122" y="2054785"/>
            <a:chExt cx="3784735" cy="307777"/>
          </a:xfrm>
          <a:solidFill>
            <a:srgbClr val="6CDA78"/>
          </a:solidFill>
        </p:grpSpPr>
        <p:sp>
          <p:nvSpPr>
            <p:cNvPr id="12" name="object 23">
              <a:extLst>
                <a:ext uri="{FF2B5EF4-FFF2-40B4-BE49-F238E27FC236}">
                  <a16:creationId xmlns:a16="http://schemas.microsoft.com/office/drawing/2014/main" id="{9CFD1CDF-F9FF-D0BA-EFED-B7869AF613BF}"/>
                </a:ext>
              </a:extLst>
            </p:cNvPr>
            <p:cNvSpPr/>
            <p:nvPr/>
          </p:nvSpPr>
          <p:spPr>
            <a:xfrm>
              <a:off x="542122" y="2099306"/>
              <a:ext cx="3784735" cy="232410"/>
            </a:xfrm>
            <a:custGeom>
              <a:avLst/>
              <a:gdLst/>
              <a:ahLst/>
              <a:cxnLst/>
              <a:rect l="l" t="t" r="r" b="b"/>
              <a:pathLst>
                <a:path w="1719579" h="232410">
                  <a:moveTo>
                    <a:pt x="1603196" y="232199"/>
                  </a:moveTo>
                  <a:lnTo>
                    <a:pt x="116099" y="232199"/>
                  </a:lnTo>
                  <a:lnTo>
                    <a:pt x="70906" y="223076"/>
                  </a:lnTo>
                  <a:lnTo>
                    <a:pt x="34003" y="198196"/>
                  </a:lnTo>
                  <a:lnTo>
                    <a:pt x="9123" y="161293"/>
                  </a:lnTo>
                  <a:lnTo>
                    <a:pt x="0" y="116099"/>
                  </a:lnTo>
                  <a:lnTo>
                    <a:pt x="9123" y="70906"/>
                  </a:lnTo>
                  <a:lnTo>
                    <a:pt x="34007" y="33999"/>
                  </a:lnTo>
                  <a:lnTo>
                    <a:pt x="70906" y="9123"/>
                  </a:lnTo>
                  <a:lnTo>
                    <a:pt x="116099" y="0"/>
                  </a:lnTo>
                  <a:lnTo>
                    <a:pt x="1603196" y="0"/>
                  </a:lnTo>
                  <a:lnTo>
                    <a:pt x="1647631" y="8834"/>
                  </a:lnTo>
                  <a:lnTo>
                    <a:pt x="1685299" y="34003"/>
                  </a:lnTo>
                  <a:lnTo>
                    <a:pt x="1710462" y="71665"/>
                  </a:lnTo>
                  <a:lnTo>
                    <a:pt x="1719296" y="116099"/>
                  </a:lnTo>
                  <a:lnTo>
                    <a:pt x="1710173" y="161293"/>
                  </a:lnTo>
                  <a:lnTo>
                    <a:pt x="1685293" y="198196"/>
                  </a:lnTo>
                  <a:lnTo>
                    <a:pt x="1648390" y="223076"/>
                  </a:lnTo>
                  <a:lnTo>
                    <a:pt x="1603196" y="23219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914378"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9FB5EF-0BAB-FFF0-FFB6-6E92E0FB7120}"/>
                </a:ext>
              </a:extLst>
            </p:cNvPr>
            <p:cNvSpPr txBox="1"/>
            <p:nvPr/>
          </p:nvSpPr>
          <p:spPr>
            <a:xfrm>
              <a:off x="552096" y="2054785"/>
              <a:ext cx="3768539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8">
                <a:buClrTx/>
              </a:pPr>
              <a:r>
                <a:rPr lang="en-GB" kern="1200" dirty="0">
                  <a:solidFill>
                    <a:prstClr val="black"/>
                  </a:solidFill>
                  <a:latin typeface="DM Sans" pitchFamily="2" charset="0"/>
                  <a:ea typeface="+mn-ea"/>
                  <a:cs typeface="+mn-cs"/>
                </a:rPr>
                <a:t>Spotify Free delivers the largest audience</a:t>
              </a:r>
              <a:endParaRPr lang="en-IE" kern="1200" dirty="0">
                <a:solidFill>
                  <a:prstClr val="black"/>
                </a:solidFill>
                <a:latin typeface="DM Sans" pitchFamily="2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2FBB62-3A03-272A-BDC5-9E0E55147E8B}"/>
              </a:ext>
            </a:extLst>
          </p:cNvPr>
          <p:cNvSpPr txBox="1"/>
          <p:nvPr/>
        </p:nvSpPr>
        <p:spPr>
          <a:xfrm>
            <a:off x="254291" y="4032286"/>
            <a:ext cx="12640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Tx/>
            </a:pPr>
            <a:r>
              <a:rPr lang="en-GB" sz="7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Source: TGI</a:t>
            </a:r>
            <a:endParaRPr lang="en-IE" sz="7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A82557D4-7CC7-5A0B-EFDF-3F5979BF6F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4518785"/>
              </p:ext>
            </p:extLst>
          </p:nvPr>
        </p:nvGraphicFramePr>
        <p:xfrm>
          <a:off x="5322219" y="2629306"/>
          <a:ext cx="3991536" cy="2606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42795950-575D-CAC1-04F1-3ACD9251CE30}"/>
              </a:ext>
            </a:extLst>
          </p:cNvPr>
          <p:cNvGrpSpPr/>
          <p:nvPr/>
        </p:nvGrpSpPr>
        <p:grpSpPr>
          <a:xfrm>
            <a:off x="5929578" y="2520864"/>
            <a:ext cx="2776818" cy="307777"/>
            <a:chOff x="5869651" y="1869427"/>
            <a:chExt cx="2776818" cy="307777"/>
          </a:xfrm>
          <a:solidFill>
            <a:srgbClr val="6CDA78"/>
          </a:solidFill>
        </p:grpSpPr>
        <p:sp>
          <p:nvSpPr>
            <p:cNvPr id="22" name="object 23">
              <a:extLst>
                <a:ext uri="{FF2B5EF4-FFF2-40B4-BE49-F238E27FC236}">
                  <a16:creationId xmlns:a16="http://schemas.microsoft.com/office/drawing/2014/main" id="{46662D4C-A424-4AC1-48FD-5AE44EC3BC8D}"/>
                </a:ext>
              </a:extLst>
            </p:cNvPr>
            <p:cNvSpPr/>
            <p:nvPr/>
          </p:nvSpPr>
          <p:spPr>
            <a:xfrm>
              <a:off x="5930150" y="1907111"/>
              <a:ext cx="2671728" cy="232410"/>
            </a:xfrm>
            <a:custGeom>
              <a:avLst/>
              <a:gdLst/>
              <a:ahLst/>
              <a:cxnLst/>
              <a:rect l="l" t="t" r="r" b="b"/>
              <a:pathLst>
                <a:path w="1719579" h="232410">
                  <a:moveTo>
                    <a:pt x="1603196" y="232199"/>
                  </a:moveTo>
                  <a:lnTo>
                    <a:pt x="116099" y="232199"/>
                  </a:lnTo>
                  <a:lnTo>
                    <a:pt x="70906" y="223076"/>
                  </a:lnTo>
                  <a:lnTo>
                    <a:pt x="34003" y="198196"/>
                  </a:lnTo>
                  <a:lnTo>
                    <a:pt x="9123" y="161293"/>
                  </a:lnTo>
                  <a:lnTo>
                    <a:pt x="0" y="116099"/>
                  </a:lnTo>
                  <a:lnTo>
                    <a:pt x="9123" y="70906"/>
                  </a:lnTo>
                  <a:lnTo>
                    <a:pt x="34007" y="33999"/>
                  </a:lnTo>
                  <a:lnTo>
                    <a:pt x="70906" y="9123"/>
                  </a:lnTo>
                  <a:lnTo>
                    <a:pt x="116099" y="0"/>
                  </a:lnTo>
                  <a:lnTo>
                    <a:pt x="1603196" y="0"/>
                  </a:lnTo>
                  <a:lnTo>
                    <a:pt x="1647631" y="8834"/>
                  </a:lnTo>
                  <a:lnTo>
                    <a:pt x="1685299" y="34003"/>
                  </a:lnTo>
                  <a:lnTo>
                    <a:pt x="1710462" y="71665"/>
                  </a:lnTo>
                  <a:lnTo>
                    <a:pt x="1719296" y="116099"/>
                  </a:lnTo>
                  <a:lnTo>
                    <a:pt x="1710173" y="161293"/>
                  </a:lnTo>
                  <a:lnTo>
                    <a:pt x="1685293" y="198196"/>
                  </a:lnTo>
                  <a:lnTo>
                    <a:pt x="1648390" y="223076"/>
                  </a:lnTo>
                  <a:lnTo>
                    <a:pt x="1603196" y="23219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914378">
                <a:buClrTx/>
              </a:pPr>
              <a:endParaRPr sz="18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AA71D0-DE0E-BC75-08E8-D0BCC006CCF5}"/>
                </a:ext>
              </a:extLst>
            </p:cNvPr>
            <p:cNvSpPr txBox="1"/>
            <p:nvPr/>
          </p:nvSpPr>
          <p:spPr>
            <a:xfrm>
              <a:off x="5869651" y="1869427"/>
              <a:ext cx="2776818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8">
                <a:buClrTx/>
              </a:pPr>
              <a:r>
                <a:rPr lang="en-GB" kern="1200" dirty="0">
                  <a:solidFill>
                    <a:prstClr val="black"/>
                  </a:solidFill>
                  <a:latin typeface="DM Sans" pitchFamily="2" charset="0"/>
                  <a:ea typeface="+mn-ea"/>
                  <a:cs typeface="+mn-cs"/>
                </a:rPr>
                <a:t>Weekly Reach Digital Audio</a:t>
              </a:r>
              <a:endParaRPr lang="en-IE" kern="1200" dirty="0">
                <a:solidFill>
                  <a:prstClr val="black"/>
                </a:solidFill>
                <a:latin typeface="DM Sans" pitchFamily="2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CF309B-061C-4F8B-6A22-EA990BE2A09C}"/>
              </a:ext>
            </a:extLst>
          </p:cNvPr>
          <p:cNvSpPr txBox="1"/>
          <p:nvPr/>
        </p:nvSpPr>
        <p:spPr>
          <a:xfrm>
            <a:off x="135619" y="4914993"/>
            <a:ext cx="126402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Tx/>
            </a:pPr>
            <a:r>
              <a:rPr lang="en-GB" sz="7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Source: IAB Listen Up</a:t>
            </a:r>
            <a:endParaRPr lang="en-IE" sz="7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9DBFB94-3577-13B3-9BBD-ABAF3046B7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2347747"/>
              </p:ext>
            </p:extLst>
          </p:nvPr>
        </p:nvGraphicFramePr>
        <p:xfrm>
          <a:off x="108052" y="1651060"/>
          <a:ext cx="4793673" cy="3369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50787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oogle Shape;1003;p193"/>
          <p:cNvPicPr preferRelativeResize="0"/>
          <p:nvPr/>
        </p:nvPicPr>
        <p:blipFill rotWithShape="1">
          <a:blip r:embed="rId3">
            <a:alphaModFix/>
          </a:blip>
          <a:srcRect l="13093" t="37653" r="8172" b="9830"/>
          <a:stretch/>
        </p:blipFill>
        <p:spPr>
          <a:xfrm>
            <a:off x="684924" y="438919"/>
            <a:ext cx="4265700" cy="4265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04" name="Google Shape;1004;p193"/>
          <p:cNvSpPr txBox="1"/>
          <p:nvPr/>
        </p:nvSpPr>
        <p:spPr>
          <a:xfrm>
            <a:off x="5615510" y="2087501"/>
            <a:ext cx="3113400" cy="20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rPr lang="en" sz="15000" b="1" dirty="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2.8 </a:t>
            </a:r>
            <a:endParaRPr sz="3800" b="1" dirty="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05" name="Google Shape;1005;p193"/>
          <p:cNvSpPr txBox="1"/>
          <p:nvPr/>
        </p:nvSpPr>
        <p:spPr>
          <a:xfrm>
            <a:off x="5701776" y="3686744"/>
            <a:ext cx="26757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Hours / Day</a:t>
            </a:r>
            <a:endParaRPr sz="400" dirty="0"/>
          </a:p>
        </p:txBody>
      </p:sp>
      <p:pic>
        <p:nvPicPr>
          <p:cNvPr id="1006" name="Google Shape;1006;p193"/>
          <p:cNvPicPr preferRelativeResize="0"/>
          <p:nvPr/>
        </p:nvPicPr>
        <p:blipFill rotWithShape="1">
          <a:blip r:embed="rId4">
            <a:alphaModFix/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</a:blip>
          <a:srcRect l="7953" t="8288" r="8238" b="7903"/>
          <a:stretch/>
        </p:blipFill>
        <p:spPr>
          <a:xfrm>
            <a:off x="1588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7" name="Google Shape;1007;p193"/>
          <p:cNvSpPr txBox="1"/>
          <p:nvPr/>
        </p:nvSpPr>
        <p:spPr>
          <a:xfrm>
            <a:off x="100213" y="4926205"/>
            <a:ext cx="2020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rPr lang="en" sz="800" b="1">
                <a:solidFill>
                  <a:srgbClr val="929292"/>
                </a:solidFill>
                <a:latin typeface="DM Sans"/>
                <a:ea typeface="DM Sans"/>
                <a:cs typeface="DM Sans"/>
                <a:sym typeface="DM Sans"/>
              </a:rPr>
              <a:t>(GWI, 2022)</a:t>
            </a:r>
            <a:endParaRPr sz="800" b="1">
              <a:solidFill>
                <a:srgbClr val="92929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" name="Google Shape;415;p52">
            <a:extLst>
              <a:ext uri="{FF2B5EF4-FFF2-40B4-BE49-F238E27FC236}">
                <a16:creationId xmlns:a16="http://schemas.microsoft.com/office/drawing/2014/main" id="{8E19D846-310D-D47A-FF12-7DF129D1051D}"/>
              </a:ext>
            </a:extLst>
          </p:cNvPr>
          <p:cNvSpPr txBox="1">
            <a:spLocks/>
          </p:cNvSpPr>
          <p:nvPr/>
        </p:nvSpPr>
        <p:spPr>
          <a:xfrm>
            <a:off x="5740315" y="603106"/>
            <a:ext cx="3113401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78" marR="0" lvl="0" indent="-22858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414"/>
              </a:buClr>
              <a:buSzPts val="3800"/>
              <a:buFont typeface="Helvetica Neue"/>
              <a:buNone/>
              <a:defRPr sz="3800" b="1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355" marR="0" lvl="1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532" marR="0" lvl="2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709" marR="0" lvl="3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5886" marR="0" lvl="4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064" marR="0" lvl="5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240" marR="0" lvl="6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418" marR="0" lvl="7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595" marR="0" lvl="8" indent="-31748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91414"/>
              </a:buClr>
              <a:buSzPts val="1400"/>
              <a:buFont typeface="DM Sans"/>
              <a:buChar char="•"/>
              <a:defRPr sz="1500" b="0" i="0" u="none" strike="noStrike" cap="none">
                <a:solidFill>
                  <a:srgbClr val="191414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sym typeface="DM Sans"/>
              </a:rPr>
              <a:t>The average Spotify listener tunes in for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3;p83">
            <a:extLst>
              <a:ext uri="{FF2B5EF4-FFF2-40B4-BE49-F238E27FC236}">
                <a16:creationId xmlns:a16="http://schemas.microsoft.com/office/drawing/2014/main" id="{7C2DE271-3886-9D67-04E8-0FA4463A9DE7}"/>
              </a:ext>
            </a:extLst>
          </p:cNvPr>
          <p:cNvSpPr txBox="1">
            <a:spLocks/>
          </p:cNvSpPr>
          <p:nvPr/>
        </p:nvSpPr>
        <p:spPr>
          <a:xfrm>
            <a:off x="1489046" y="373310"/>
            <a:ext cx="59729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SzPts val="1100"/>
              <a:defRPr/>
            </a:pPr>
            <a:r>
              <a:rPr lang="en-GB" sz="3300" b="1" dirty="0">
                <a:solidFill>
                  <a:srgbClr val="6CDA78"/>
                </a:solidFill>
                <a:latin typeface="DM Sans" pitchFamily="2" charset="0"/>
              </a:rPr>
              <a:t>Spotify Advertising Options</a:t>
            </a:r>
          </a:p>
        </p:txBody>
      </p:sp>
      <p:sp>
        <p:nvSpPr>
          <p:cNvPr id="23" name="Audio">
            <a:extLst>
              <a:ext uri="{FF2B5EF4-FFF2-40B4-BE49-F238E27FC236}">
                <a16:creationId xmlns:a16="http://schemas.microsoft.com/office/drawing/2014/main" id="{7B906F04-0F49-2B76-A702-9FDB034955DA}"/>
              </a:ext>
            </a:extLst>
          </p:cNvPr>
          <p:cNvSpPr txBox="1"/>
          <p:nvPr/>
        </p:nvSpPr>
        <p:spPr>
          <a:xfrm>
            <a:off x="1004778" y="1151966"/>
            <a:ext cx="687701" cy="286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9188" tIns="39188" rIns="39188" bIns="39188" anchor="ctr">
            <a:spAutoFit/>
          </a:bodyPr>
          <a:lstStyle>
            <a:lvl1pPr algn="ctr" defTabSz="1371600">
              <a:lnSpc>
                <a:spcPct val="90000"/>
              </a:lnSpc>
              <a:spcBef>
                <a:spcPts val="1500"/>
              </a:spcBef>
              <a:defRPr sz="3600" spc="-36">
                <a:solidFill>
                  <a:srgbClr val="000000"/>
                </a:solidFill>
              </a:defRPr>
            </a:lvl1pPr>
          </a:lstStyle>
          <a:p>
            <a:pPr defTabSz="1028700">
              <a:spcBef>
                <a:spcPts val="1125"/>
              </a:spcBef>
              <a:buClrTx/>
              <a:defRPr/>
            </a:pPr>
            <a:r>
              <a:rPr sz="1500" b="1" kern="1200" spc="-34" dirty="0">
                <a:solidFill>
                  <a:srgbClr val="6CDA78"/>
                </a:solidFill>
                <a:latin typeface="Helvetica"/>
                <a:ea typeface="+mn-ea"/>
                <a:cs typeface="Helvetica"/>
              </a:rPr>
              <a:t>Audio</a:t>
            </a:r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id="{D995DE76-5CF1-4B85-84E4-917CD9DB092F}"/>
              </a:ext>
            </a:extLst>
          </p:cNvPr>
          <p:cNvSpPr/>
          <p:nvPr/>
        </p:nvSpPr>
        <p:spPr>
          <a:xfrm>
            <a:off x="575377" y="1500739"/>
            <a:ext cx="1546502" cy="34289"/>
          </a:xfrm>
          <a:prstGeom prst="rect">
            <a:avLst/>
          </a:prstGeom>
          <a:solidFill>
            <a:srgbClr val="6CDA78"/>
          </a:solidFill>
          <a:ln w="12700">
            <a:solidFill>
              <a:srgbClr val="6CDA78"/>
            </a:solidFill>
            <a:miter lim="400000"/>
          </a:ln>
        </p:spPr>
        <p:txBody>
          <a:bodyPr lIns="97971" tIns="97971" rIns="97971" bIns="97971" anchor="ctr"/>
          <a:lstStyle/>
          <a:p>
            <a:pPr defTabSz="685800">
              <a:lnSpc>
                <a:spcPct val="90000"/>
              </a:lnSpc>
              <a:buClrTx/>
              <a:defRPr sz="3600" spc="-45">
                <a:solidFill>
                  <a:srgbClr val="FFFFFF"/>
                </a:solidFill>
              </a:defRPr>
            </a:pPr>
            <a:endParaRPr sz="2700" kern="1200" spc="-34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25" name="audio everywhere">
            <a:extLst>
              <a:ext uri="{FF2B5EF4-FFF2-40B4-BE49-F238E27FC236}">
                <a16:creationId xmlns:a16="http://schemas.microsoft.com/office/drawing/2014/main" id="{C18909CE-CB04-815D-B2E7-F473C10DF42F}"/>
              </a:ext>
            </a:extLst>
          </p:cNvPr>
          <p:cNvSpPr txBox="1"/>
          <p:nvPr/>
        </p:nvSpPr>
        <p:spPr>
          <a:xfrm>
            <a:off x="74908" y="3143699"/>
            <a:ext cx="2577504" cy="236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 defTabSz="2438430">
              <a:lnSpc>
                <a:spcPct val="90000"/>
              </a:lnSpc>
              <a:spcBef>
                <a:spcPts val="1500"/>
              </a:spcBef>
              <a:defRPr sz="2500" spc="-25">
                <a:solidFill>
                  <a:srgbClr val="000000"/>
                </a:solidFill>
              </a:defRPr>
            </a:lvl1pPr>
          </a:lstStyle>
          <a:p>
            <a:pPr defTabSz="1028700">
              <a:spcBef>
                <a:spcPts val="1125"/>
              </a:spcBef>
              <a:buClrTx/>
              <a:defRPr/>
            </a:pPr>
            <a:r>
              <a:rPr lang="en-US" sz="1200" b="1" kern="1200" spc="-34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Audio Everywhere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E209956-CC3A-9BE5-037A-A2E3734CB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46" y="1653720"/>
            <a:ext cx="2456566" cy="1371286"/>
          </a:xfrm>
          <a:prstGeom prst="rect">
            <a:avLst/>
          </a:prstGeom>
        </p:spPr>
      </p:pic>
      <p:sp>
        <p:nvSpPr>
          <p:cNvPr id="27" name="Video">
            <a:extLst>
              <a:ext uri="{FF2B5EF4-FFF2-40B4-BE49-F238E27FC236}">
                <a16:creationId xmlns:a16="http://schemas.microsoft.com/office/drawing/2014/main" id="{811F8066-B2C5-3299-1225-98A389DD443C}"/>
              </a:ext>
            </a:extLst>
          </p:cNvPr>
          <p:cNvSpPr txBox="1"/>
          <p:nvPr/>
        </p:nvSpPr>
        <p:spPr>
          <a:xfrm>
            <a:off x="4195073" y="1153260"/>
            <a:ext cx="576457" cy="286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188" tIns="39188" rIns="39188" bIns="39188" anchor="ctr">
            <a:spAutoFit/>
          </a:bodyPr>
          <a:lstStyle>
            <a:lvl1pPr algn="ctr" defTabSz="1371600">
              <a:lnSpc>
                <a:spcPct val="90000"/>
              </a:lnSpc>
              <a:spcBef>
                <a:spcPts val="1500"/>
              </a:spcBef>
              <a:defRPr sz="3600" spc="-36">
                <a:solidFill>
                  <a:srgbClr val="000000"/>
                </a:solidFill>
              </a:defRPr>
            </a:lvl1pPr>
          </a:lstStyle>
          <a:p>
            <a:pPr defTabSz="1028700">
              <a:spcBef>
                <a:spcPts val="1125"/>
              </a:spcBef>
              <a:buClrTx/>
              <a:defRPr/>
            </a:pPr>
            <a:r>
              <a:rPr sz="1500" b="1" kern="1200" spc="-34" dirty="0">
                <a:solidFill>
                  <a:srgbClr val="6CDA78"/>
                </a:solidFill>
                <a:latin typeface="Helvetica"/>
                <a:ea typeface="+mn-ea"/>
                <a:cs typeface="Helvetica"/>
              </a:rPr>
              <a:t>Video</a:t>
            </a:r>
          </a:p>
        </p:txBody>
      </p:sp>
      <p:sp>
        <p:nvSpPr>
          <p:cNvPr id="28" name="VIDEO TAKEOVER">
            <a:extLst>
              <a:ext uri="{FF2B5EF4-FFF2-40B4-BE49-F238E27FC236}">
                <a16:creationId xmlns:a16="http://schemas.microsoft.com/office/drawing/2014/main" id="{2E836540-6460-FD3C-F7ED-22EF5FA5BEFF}"/>
              </a:ext>
            </a:extLst>
          </p:cNvPr>
          <p:cNvSpPr txBox="1"/>
          <p:nvPr/>
        </p:nvSpPr>
        <p:spPr>
          <a:xfrm>
            <a:off x="3062980" y="3119034"/>
            <a:ext cx="2825092" cy="37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 defTabSz="2438430">
              <a:lnSpc>
                <a:spcPct val="90000"/>
              </a:lnSpc>
              <a:spcBef>
                <a:spcPts val="1500"/>
              </a:spcBef>
              <a:defRPr sz="2500" spc="-25">
                <a:solidFill>
                  <a:srgbClr val="000000"/>
                </a:solidFill>
              </a:defRPr>
            </a:lvl1pPr>
          </a:lstStyle>
          <a:p>
            <a:pPr defTabSz="1028700">
              <a:spcBef>
                <a:spcPts val="1125"/>
              </a:spcBef>
              <a:buClrTx/>
              <a:defRPr/>
            </a:pPr>
            <a:r>
              <a:rPr lang="en-US" sz="1200" b="1" kern="1200" spc="-34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Video Takeover</a:t>
            </a:r>
          </a:p>
        </p:txBody>
      </p:sp>
      <p:sp>
        <p:nvSpPr>
          <p:cNvPr id="29" name="Sponsored Session">
            <a:extLst>
              <a:ext uri="{FF2B5EF4-FFF2-40B4-BE49-F238E27FC236}">
                <a16:creationId xmlns:a16="http://schemas.microsoft.com/office/drawing/2014/main" id="{B1F06778-28F7-61C1-34F1-DDEA7F37BF94}"/>
              </a:ext>
            </a:extLst>
          </p:cNvPr>
          <p:cNvSpPr txBox="1"/>
          <p:nvPr/>
        </p:nvSpPr>
        <p:spPr>
          <a:xfrm>
            <a:off x="2840158" y="4757611"/>
            <a:ext cx="3286285" cy="37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 defTabSz="2438430">
              <a:lnSpc>
                <a:spcPct val="90000"/>
              </a:lnSpc>
              <a:spcBef>
                <a:spcPts val="1500"/>
              </a:spcBef>
              <a:defRPr sz="3600" spc="-45">
                <a:solidFill>
                  <a:srgbClr val="370CAD">
                    <a:hueOff val="-40528"/>
                    <a:satOff val="13158"/>
                    <a:lumOff val="11717"/>
                  </a:srgbClr>
                </a:solidFill>
                <a:latin typeface="Helvetica"/>
                <a:cs typeface="Helvetica"/>
              </a:defRPr>
            </a:lvl1pPr>
          </a:lstStyle>
          <a:p>
            <a:pPr defTabSz="1828823">
              <a:spcBef>
                <a:spcPts val="1125"/>
              </a:spcBef>
              <a:buClrTx/>
              <a:defRPr/>
            </a:pPr>
            <a:r>
              <a:rPr lang="en-US" sz="1200" b="1" kern="1200" spc="-34" dirty="0">
                <a:solidFill>
                  <a:srgbClr val="FFFFFF"/>
                </a:solidFill>
                <a:ea typeface="+mn-ea"/>
              </a:rPr>
              <a:t>Sponsored Session</a:t>
            </a:r>
            <a:endParaRPr sz="1200" b="1" kern="1200" spc="-34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F2D4969-733B-7DAC-8A5F-FEEAB286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202" y="1641033"/>
            <a:ext cx="2610202" cy="14024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9E1574-517B-2061-984A-C0B630C19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050" y="3356533"/>
            <a:ext cx="1546502" cy="1325573"/>
          </a:xfrm>
          <a:prstGeom prst="rect">
            <a:avLst/>
          </a:prstGeom>
        </p:spPr>
      </p:pic>
      <p:sp>
        <p:nvSpPr>
          <p:cNvPr id="32" name="Rectangle">
            <a:extLst>
              <a:ext uri="{FF2B5EF4-FFF2-40B4-BE49-F238E27FC236}">
                <a16:creationId xmlns:a16="http://schemas.microsoft.com/office/drawing/2014/main" id="{E839DDFE-E70E-B972-39CD-D5335BAF2932}"/>
              </a:ext>
            </a:extLst>
          </p:cNvPr>
          <p:cNvSpPr/>
          <p:nvPr/>
        </p:nvSpPr>
        <p:spPr>
          <a:xfrm>
            <a:off x="3713629" y="1485325"/>
            <a:ext cx="1546502" cy="34289"/>
          </a:xfrm>
          <a:prstGeom prst="rect">
            <a:avLst/>
          </a:prstGeom>
          <a:solidFill>
            <a:srgbClr val="6CDA78"/>
          </a:solidFill>
          <a:ln w="12700">
            <a:solidFill>
              <a:srgbClr val="6CDA78"/>
            </a:solidFill>
            <a:miter lim="400000"/>
          </a:ln>
        </p:spPr>
        <p:txBody>
          <a:bodyPr lIns="97971" tIns="97971" rIns="97971" bIns="97971" anchor="ctr"/>
          <a:lstStyle/>
          <a:p>
            <a:pPr defTabSz="685800">
              <a:lnSpc>
                <a:spcPct val="90000"/>
              </a:lnSpc>
              <a:buClrTx/>
              <a:defRPr sz="3600" spc="-45">
                <a:solidFill>
                  <a:srgbClr val="FFFFFF"/>
                </a:solidFill>
              </a:defRPr>
            </a:pPr>
            <a:endParaRPr sz="2700" kern="1200" spc="-34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33" name="Video">
            <a:extLst>
              <a:ext uri="{FF2B5EF4-FFF2-40B4-BE49-F238E27FC236}">
                <a16:creationId xmlns:a16="http://schemas.microsoft.com/office/drawing/2014/main" id="{5C38CB21-E82C-AF32-FF21-B10FBD1F8C9C}"/>
              </a:ext>
            </a:extLst>
          </p:cNvPr>
          <p:cNvSpPr txBox="1"/>
          <p:nvPr/>
        </p:nvSpPr>
        <p:spPr>
          <a:xfrm>
            <a:off x="7395293" y="1140829"/>
            <a:ext cx="733103" cy="286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188" tIns="39188" rIns="39188" bIns="39188" anchor="ctr">
            <a:spAutoFit/>
          </a:bodyPr>
          <a:lstStyle>
            <a:lvl1pPr algn="ctr" defTabSz="1371600">
              <a:lnSpc>
                <a:spcPct val="90000"/>
              </a:lnSpc>
              <a:spcBef>
                <a:spcPts val="1500"/>
              </a:spcBef>
              <a:defRPr sz="3600" spc="-36">
                <a:solidFill>
                  <a:srgbClr val="000000"/>
                </a:solidFill>
              </a:defRPr>
            </a:lvl1pPr>
          </a:lstStyle>
          <a:p>
            <a:pPr defTabSz="1028700">
              <a:spcBef>
                <a:spcPts val="1125"/>
              </a:spcBef>
              <a:buClrTx/>
              <a:defRPr/>
            </a:pPr>
            <a:r>
              <a:rPr lang="en-GB" sz="1500" b="1" kern="1200" spc="-34" dirty="0">
                <a:solidFill>
                  <a:srgbClr val="6CDA78"/>
                </a:solidFill>
                <a:latin typeface="Helvetica"/>
                <a:ea typeface="+mn-ea"/>
                <a:cs typeface="Helvetica"/>
              </a:rPr>
              <a:t>Display</a:t>
            </a:r>
            <a:endParaRPr sz="1500" b="1" kern="1200" spc="-34" dirty="0">
              <a:solidFill>
                <a:srgbClr val="6CDA78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34" name="Rectangle">
            <a:extLst>
              <a:ext uri="{FF2B5EF4-FFF2-40B4-BE49-F238E27FC236}">
                <a16:creationId xmlns:a16="http://schemas.microsoft.com/office/drawing/2014/main" id="{580269D5-5C39-B235-2C00-0655528E4878}"/>
              </a:ext>
            </a:extLst>
          </p:cNvPr>
          <p:cNvSpPr/>
          <p:nvPr/>
        </p:nvSpPr>
        <p:spPr>
          <a:xfrm>
            <a:off x="6992171" y="1472894"/>
            <a:ext cx="1546502" cy="34289"/>
          </a:xfrm>
          <a:prstGeom prst="rect">
            <a:avLst/>
          </a:prstGeom>
          <a:solidFill>
            <a:srgbClr val="6CDA78"/>
          </a:solidFill>
          <a:ln w="12700">
            <a:solidFill>
              <a:srgbClr val="6CDA78"/>
            </a:solidFill>
            <a:miter lim="400000"/>
          </a:ln>
        </p:spPr>
        <p:txBody>
          <a:bodyPr lIns="97971" tIns="97971" rIns="97971" bIns="97971" anchor="ctr"/>
          <a:lstStyle/>
          <a:p>
            <a:pPr defTabSz="685800">
              <a:lnSpc>
                <a:spcPct val="90000"/>
              </a:lnSpc>
              <a:buClrTx/>
              <a:defRPr sz="3600" spc="-45">
                <a:solidFill>
                  <a:srgbClr val="FFFFFF"/>
                </a:solidFill>
              </a:defRPr>
            </a:pPr>
            <a:endParaRPr sz="2700" kern="1200" spc="-34">
              <a:solidFill>
                <a:srgbClr val="FFFFFF"/>
              </a:solidFill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744CF8-A243-65BE-05E1-764F3642FA85}"/>
              </a:ext>
            </a:extLst>
          </p:cNvPr>
          <p:cNvGrpSpPr/>
          <p:nvPr/>
        </p:nvGrpSpPr>
        <p:grpSpPr>
          <a:xfrm>
            <a:off x="6582626" y="1608651"/>
            <a:ext cx="2358434" cy="1344316"/>
            <a:chOff x="13646979" y="5111131"/>
            <a:chExt cx="4996628" cy="2641968"/>
          </a:xfrm>
        </p:grpSpPr>
        <p:pic>
          <p:nvPicPr>
            <p:cNvPr id="36" name="Sfb device_laptop.png" descr="Sfb device_laptop.png">
              <a:extLst>
                <a:ext uri="{FF2B5EF4-FFF2-40B4-BE49-F238E27FC236}">
                  <a16:creationId xmlns:a16="http://schemas.microsoft.com/office/drawing/2014/main" id="{BDBACFC3-7DBF-142C-1231-443A8BA71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46979" y="5111131"/>
              <a:ext cx="4996628" cy="26419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5E415C8-E992-FC7A-FEEB-610E782E4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27593" y="5272834"/>
              <a:ext cx="3848020" cy="2217071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6C3C9BA-4CDD-D953-CF9F-A5C123025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2627" y="3281028"/>
            <a:ext cx="2331157" cy="1386938"/>
          </a:xfrm>
          <a:prstGeom prst="rect">
            <a:avLst/>
          </a:prstGeom>
        </p:spPr>
      </p:pic>
      <p:sp>
        <p:nvSpPr>
          <p:cNvPr id="40" name="VIDEO TAKEOVER">
            <a:extLst>
              <a:ext uri="{FF2B5EF4-FFF2-40B4-BE49-F238E27FC236}">
                <a16:creationId xmlns:a16="http://schemas.microsoft.com/office/drawing/2014/main" id="{B9E33CFC-9875-50C6-26EE-8C0ADD48F684}"/>
              </a:ext>
            </a:extLst>
          </p:cNvPr>
          <p:cNvSpPr txBox="1"/>
          <p:nvPr/>
        </p:nvSpPr>
        <p:spPr>
          <a:xfrm>
            <a:off x="6370029" y="2998036"/>
            <a:ext cx="2825092" cy="37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 defTabSz="2438430">
              <a:lnSpc>
                <a:spcPct val="90000"/>
              </a:lnSpc>
              <a:spcBef>
                <a:spcPts val="1500"/>
              </a:spcBef>
              <a:defRPr sz="2500" spc="-25">
                <a:solidFill>
                  <a:srgbClr val="000000"/>
                </a:solidFill>
              </a:defRPr>
            </a:lvl1pPr>
          </a:lstStyle>
          <a:p>
            <a:pPr defTabSz="1028700">
              <a:spcBef>
                <a:spcPts val="1125"/>
              </a:spcBef>
              <a:buClrTx/>
              <a:defRPr/>
            </a:pPr>
            <a:r>
              <a:rPr lang="en-US" sz="1200" b="1" kern="1200" spc="-34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HPTO</a:t>
            </a:r>
          </a:p>
        </p:txBody>
      </p:sp>
      <p:sp>
        <p:nvSpPr>
          <p:cNvPr id="41" name="VIDEO TAKEOVER">
            <a:extLst>
              <a:ext uri="{FF2B5EF4-FFF2-40B4-BE49-F238E27FC236}">
                <a16:creationId xmlns:a16="http://schemas.microsoft.com/office/drawing/2014/main" id="{BBD953E1-9F7E-5C50-D0CB-8B22898F5DA5}"/>
              </a:ext>
            </a:extLst>
          </p:cNvPr>
          <p:cNvSpPr txBox="1"/>
          <p:nvPr/>
        </p:nvSpPr>
        <p:spPr>
          <a:xfrm>
            <a:off x="6370029" y="4764956"/>
            <a:ext cx="2825092" cy="370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 defTabSz="2438430">
              <a:lnSpc>
                <a:spcPct val="90000"/>
              </a:lnSpc>
              <a:spcBef>
                <a:spcPts val="1500"/>
              </a:spcBef>
              <a:defRPr sz="2500" spc="-25">
                <a:solidFill>
                  <a:srgbClr val="000000"/>
                </a:solidFill>
              </a:defRPr>
            </a:lvl1pPr>
          </a:lstStyle>
          <a:p>
            <a:pPr defTabSz="1028700">
              <a:spcBef>
                <a:spcPts val="1125"/>
              </a:spcBef>
              <a:buClrTx/>
              <a:defRPr/>
            </a:pPr>
            <a:r>
              <a:rPr lang="en-US" sz="1200" b="1" kern="1200" spc="-34" dirty="0">
                <a:solidFill>
                  <a:srgbClr val="FFFFFF"/>
                </a:solidFill>
                <a:latin typeface="Helvetica"/>
                <a:ea typeface="+mn-ea"/>
                <a:cs typeface="Helvetica"/>
              </a:rPr>
              <a:t>Overlays</a:t>
            </a:r>
          </a:p>
        </p:txBody>
      </p:sp>
    </p:spTree>
    <p:extLst>
      <p:ext uri="{BB962C8B-B14F-4D97-AF65-F5344CB8AC3E}">
        <p14:creationId xmlns:p14="http://schemas.microsoft.com/office/powerpoint/2010/main" val="346681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80;p347">
            <a:extLst>
              <a:ext uri="{FF2B5EF4-FFF2-40B4-BE49-F238E27FC236}">
                <a16:creationId xmlns:a16="http://schemas.microsoft.com/office/drawing/2014/main" id="{01B37413-A859-EA8B-B3D4-B76EA194330D}"/>
              </a:ext>
            </a:extLst>
          </p:cNvPr>
          <p:cNvSpPr/>
          <p:nvPr/>
        </p:nvSpPr>
        <p:spPr>
          <a:xfrm rot="10800000">
            <a:off x="-423193" y="-2"/>
            <a:ext cx="9567193" cy="1952647"/>
          </a:xfrm>
          <a:custGeom>
            <a:avLst/>
            <a:gdLst/>
            <a:ahLst/>
            <a:cxnLst/>
            <a:rect l="l" t="t" r="r" b="b"/>
            <a:pathLst>
              <a:path w="10181432" h="1183854" extrusionOk="0">
                <a:moveTo>
                  <a:pt x="8742972" y="121"/>
                </a:moveTo>
                <a:cubicBezTo>
                  <a:pt x="8825500" y="2008"/>
                  <a:pt x="9012641" y="27831"/>
                  <a:pt x="9189322" y="204241"/>
                </a:cubicBezTo>
                <a:cubicBezTo>
                  <a:pt x="9430319" y="444872"/>
                  <a:pt x="9780967" y="790343"/>
                  <a:pt x="10136459" y="1139682"/>
                </a:cubicBezTo>
                <a:lnTo>
                  <a:pt x="10181432" y="1183854"/>
                </a:lnTo>
                <a:lnTo>
                  <a:pt x="0" y="1183854"/>
                </a:lnTo>
                <a:lnTo>
                  <a:pt x="0" y="1524"/>
                </a:lnTo>
                <a:lnTo>
                  <a:pt x="8699577" y="1524"/>
                </a:lnTo>
                <a:cubicBezTo>
                  <a:pt x="8699577" y="1524"/>
                  <a:pt x="8715463" y="-508"/>
                  <a:pt x="8742972" y="121"/>
                </a:cubicBezTo>
                <a:close/>
              </a:path>
            </a:pathLst>
          </a:custGeom>
          <a:solidFill>
            <a:srgbClr val="6CDA7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defTabSz="914378">
              <a:buSzPts val="1400"/>
              <a:defRPr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9" name="Google Shape;2149;p345"/>
          <p:cNvSpPr/>
          <p:nvPr/>
        </p:nvSpPr>
        <p:spPr>
          <a:xfrm>
            <a:off x="3323289" y="2130987"/>
            <a:ext cx="1124556" cy="1053855"/>
          </a:xfrm>
          <a:custGeom>
            <a:avLst/>
            <a:gdLst/>
            <a:ahLst/>
            <a:cxnLst/>
            <a:rect l="l" t="t" r="r" b="b"/>
            <a:pathLst>
              <a:path w="2865111" h="2684980" extrusionOk="0">
                <a:moveTo>
                  <a:pt x="0" y="1349040"/>
                </a:moveTo>
                <a:cubicBezTo>
                  <a:pt x="2400" y="973907"/>
                  <a:pt x="123101" y="643352"/>
                  <a:pt x="371361" y="360802"/>
                </a:cubicBezTo>
                <a:cubicBezTo>
                  <a:pt x="429311" y="294965"/>
                  <a:pt x="492747" y="235643"/>
                  <a:pt x="566471" y="187637"/>
                </a:cubicBezTo>
                <a:cubicBezTo>
                  <a:pt x="1052017" y="-130574"/>
                  <a:pt x="2112950" y="-27704"/>
                  <a:pt x="2523744" y="372803"/>
                </a:cubicBezTo>
                <a:cubicBezTo>
                  <a:pt x="2578265" y="425953"/>
                  <a:pt x="2627986" y="483217"/>
                  <a:pt x="2673249" y="544253"/>
                </a:cubicBezTo>
                <a:cubicBezTo>
                  <a:pt x="2823096" y="748279"/>
                  <a:pt x="2880017" y="977679"/>
                  <a:pt x="2861844" y="1228339"/>
                </a:cubicBezTo>
                <a:cubicBezTo>
                  <a:pt x="2848813" y="1408019"/>
                  <a:pt x="2796693" y="1576725"/>
                  <a:pt x="2709939" y="1733430"/>
                </a:cubicBezTo>
                <a:cubicBezTo>
                  <a:pt x="2495969" y="2120565"/>
                  <a:pt x="2188388" y="2406886"/>
                  <a:pt x="1778622" y="2579022"/>
                </a:cubicBezTo>
                <a:cubicBezTo>
                  <a:pt x="1608201" y="2650688"/>
                  <a:pt x="1428864" y="2685321"/>
                  <a:pt x="1244041" y="2684978"/>
                </a:cubicBezTo>
                <a:cubicBezTo>
                  <a:pt x="1019099" y="2684635"/>
                  <a:pt x="810616" y="2624971"/>
                  <a:pt x="622021" y="2501527"/>
                </a:cubicBezTo>
                <a:cubicBezTo>
                  <a:pt x="282207" y="2279670"/>
                  <a:pt x="85382" y="1965231"/>
                  <a:pt x="16116" y="1567467"/>
                </a:cubicBezTo>
                <a:cubicBezTo>
                  <a:pt x="3772" y="1495115"/>
                  <a:pt x="0" y="1422420"/>
                  <a:pt x="0" y="134904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2150" name="Google Shape;2150;p345"/>
          <p:cNvSpPr/>
          <p:nvPr/>
        </p:nvSpPr>
        <p:spPr>
          <a:xfrm>
            <a:off x="410140" y="2054167"/>
            <a:ext cx="1028828" cy="1035165"/>
          </a:xfrm>
          <a:custGeom>
            <a:avLst/>
            <a:gdLst/>
            <a:ahLst/>
            <a:cxnLst/>
            <a:rect l="l" t="t" r="r" b="b"/>
            <a:pathLst>
              <a:path w="2351606" h="2366092" extrusionOk="0">
                <a:moveTo>
                  <a:pt x="1979269" y="291920"/>
                </a:moveTo>
                <a:cubicBezTo>
                  <a:pt x="2173693" y="486345"/>
                  <a:pt x="2264562" y="773009"/>
                  <a:pt x="2314968" y="1065503"/>
                </a:cubicBezTo>
                <a:cubicBezTo>
                  <a:pt x="2366746" y="1357996"/>
                  <a:pt x="2377033" y="1657691"/>
                  <a:pt x="2255989" y="1890863"/>
                </a:cubicBezTo>
                <a:cubicBezTo>
                  <a:pt x="2133574" y="2124378"/>
                  <a:pt x="1878456" y="2291370"/>
                  <a:pt x="1617852" y="2344520"/>
                </a:cubicBezTo>
                <a:cubicBezTo>
                  <a:pt x="1355534" y="2399384"/>
                  <a:pt x="1087729" y="2341777"/>
                  <a:pt x="811009" y="2259481"/>
                </a:cubicBezTo>
                <a:cubicBezTo>
                  <a:pt x="536003" y="2178899"/>
                  <a:pt x="252082" y="2073629"/>
                  <a:pt x="112178" y="1868917"/>
                </a:cubicBezTo>
                <a:cubicBezTo>
                  <a:pt x="-26010" y="1662835"/>
                  <a:pt x="-20524" y="1357311"/>
                  <a:pt x="42913" y="1072361"/>
                </a:cubicBezTo>
                <a:cubicBezTo>
                  <a:pt x="104978" y="787068"/>
                  <a:pt x="224307" y="522006"/>
                  <a:pt x="424560" y="327582"/>
                </a:cubicBezTo>
                <a:cubicBezTo>
                  <a:pt x="626186" y="133158"/>
                  <a:pt x="907364" y="10742"/>
                  <a:pt x="1196771" y="455"/>
                </a:cubicBezTo>
                <a:cubicBezTo>
                  <a:pt x="1486522" y="-7774"/>
                  <a:pt x="1784845" y="95782"/>
                  <a:pt x="1979269" y="29192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2151" name="Google Shape;2151;p345"/>
          <p:cNvSpPr/>
          <p:nvPr/>
        </p:nvSpPr>
        <p:spPr>
          <a:xfrm>
            <a:off x="6333888" y="2027261"/>
            <a:ext cx="1028828" cy="1035150"/>
          </a:xfrm>
          <a:custGeom>
            <a:avLst/>
            <a:gdLst/>
            <a:ahLst/>
            <a:cxnLst/>
            <a:rect l="l" t="t" r="r" b="b"/>
            <a:pathLst>
              <a:path w="2351606" h="2366056" extrusionOk="0">
                <a:moveTo>
                  <a:pt x="1979269" y="291884"/>
                </a:moveTo>
                <a:cubicBezTo>
                  <a:pt x="2173694" y="486309"/>
                  <a:pt x="2264562" y="772973"/>
                  <a:pt x="2314968" y="1065467"/>
                </a:cubicBezTo>
                <a:cubicBezTo>
                  <a:pt x="2366747" y="1357961"/>
                  <a:pt x="2377034" y="1657655"/>
                  <a:pt x="2255990" y="1890827"/>
                </a:cubicBezTo>
                <a:cubicBezTo>
                  <a:pt x="2133575" y="2124342"/>
                  <a:pt x="1878456" y="2291335"/>
                  <a:pt x="1617852" y="2344484"/>
                </a:cubicBezTo>
                <a:cubicBezTo>
                  <a:pt x="1355534" y="2399348"/>
                  <a:pt x="1087729" y="2341741"/>
                  <a:pt x="811008" y="2259445"/>
                </a:cubicBezTo>
                <a:cubicBezTo>
                  <a:pt x="536003" y="2178863"/>
                  <a:pt x="252081" y="2073593"/>
                  <a:pt x="112179" y="1868882"/>
                </a:cubicBezTo>
                <a:cubicBezTo>
                  <a:pt x="-26010" y="1662799"/>
                  <a:pt x="-20524" y="1357275"/>
                  <a:pt x="42912" y="1072325"/>
                </a:cubicBezTo>
                <a:cubicBezTo>
                  <a:pt x="104978" y="787032"/>
                  <a:pt x="224307" y="521971"/>
                  <a:pt x="424560" y="327546"/>
                </a:cubicBezTo>
                <a:cubicBezTo>
                  <a:pt x="626186" y="133122"/>
                  <a:pt x="907364" y="10706"/>
                  <a:pt x="1196771" y="419"/>
                </a:cubicBezTo>
                <a:cubicBezTo>
                  <a:pt x="1486522" y="-7467"/>
                  <a:pt x="1784845" y="96089"/>
                  <a:pt x="1979269" y="29188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defRPr/>
            </a:pPr>
            <a:endParaRPr/>
          </a:p>
        </p:txBody>
      </p:sp>
      <p:sp>
        <p:nvSpPr>
          <p:cNvPr id="2152" name="Google Shape;2152;p345"/>
          <p:cNvSpPr txBox="1">
            <a:spLocks noGrp="1"/>
          </p:cNvSpPr>
          <p:nvPr>
            <p:ph type="body" idx="3"/>
          </p:nvPr>
        </p:nvSpPr>
        <p:spPr>
          <a:xfrm>
            <a:off x="767066" y="286162"/>
            <a:ext cx="8229600" cy="7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Clr>
                <a:srgbClr val="000000"/>
              </a:buClr>
            </a:pPr>
            <a:r>
              <a:rPr lang="en" dirty="0">
                <a:solidFill>
                  <a:schemeClr val="tx1"/>
                </a:solidFill>
              </a:rPr>
              <a:t>Targeting options for a 100% logged in audience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153" name="Google Shape;2153;p345"/>
          <p:cNvSpPr/>
          <p:nvPr/>
        </p:nvSpPr>
        <p:spPr>
          <a:xfrm>
            <a:off x="767066" y="2278686"/>
            <a:ext cx="309042" cy="346171"/>
          </a:xfrm>
          <a:custGeom>
            <a:avLst/>
            <a:gdLst/>
            <a:ahLst/>
            <a:cxnLst/>
            <a:rect l="l" t="t" r="r" b="b"/>
            <a:pathLst>
              <a:path w="21600" h="21508" extrusionOk="0">
                <a:moveTo>
                  <a:pt x="21600" y="21508"/>
                </a:moveTo>
                <a:lnTo>
                  <a:pt x="20700" y="21508"/>
                </a:lnTo>
                <a:lnTo>
                  <a:pt x="20700" y="19885"/>
                </a:lnTo>
                <a:cubicBezTo>
                  <a:pt x="20700" y="18085"/>
                  <a:pt x="19605" y="16414"/>
                  <a:pt x="17843" y="15524"/>
                </a:cubicBezTo>
                <a:lnTo>
                  <a:pt x="13926" y="13523"/>
                </a:lnTo>
                <a:cubicBezTo>
                  <a:pt x="13495" y="13302"/>
                  <a:pt x="13199" y="12926"/>
                  <a:pt x="13114" y="12490"/>
                </a:cubicBezTo>
                <a:cubicBezTo>
                  <a:pt x="13029" y="12055"/>
                  <a:pt x="13166" y="11612"/>
                  <a:pt x="13489" y="11275"/>
                </a:cubicBezTo>
                <a:lnTo>
                  <a:pt x="15085" y="9612"/>
                </a:lnTo>
                <a:cubicBezTo>
                  <a:pt x="15958" y="8705"/>
                  <a:pt x="16438" y="7548"/>
                  <a:pt x="16438" y="6354"/>
                </a:cubicBezTo>
                <a:lnTo>
                  <a:pt x="16438" y="5812"/>
                </a:lnTo>
                <a:cubicBezTo>
                  <a:pt x="16438" y="4412"/>
                  <a:pt x="15805" y="3113"/>
                  <a:pt x="14655" y="2155"/>
                </a:cubicBezTo>
                <a:cubicBezTo>
                  <a:pt x="13506" y="1198"/>
                  <a:pt x="12007" y="719"/>
                  <a:pt x="10424" y="811"/>
                </a:cubicBezTo>
                <a:cubicBezTo>
                  <a:pt x="7473" y="981"/>
                  <a:pt x="5162" y="3259"/>
                  <a:pt x="5162" y="5998"/>
                </a:cubicBezTo>
                <a:lnTo>
                  <a:pt x="5162" y="6354"/>
                </a:lnTo>
                <a:cubicBezTo>
                  <a:pt x="5162" y="7548"/>
                  <a:pt x="5642" y="8705"/>
                  <a:pt x="6515" y="9611"/>
                </a:cubicBezTo>
                <a:lnTo>
                  <a:pt x="8111" y="11275"/>
                </a:lnTo>
                <a:cubicBezTo>
                  <a:pt x="8434" y="11612"/>
                  <a:pt x="8571" y="12054"/>
                  <a:pt x="8486" y="12490"/>
                </a:cubicBezTo>
                <a:cubicBezTo>
                  <a:pt x="8401" y="12926"/>
                  <a:pt x="8105" y="13302"/>
                  <a:pt x="7674" y="13523"/>
                </a:cubicBezTo>
                <a:lnTo>
                  <a:pt x="3759" y="15523"/>
                </a:lnTo>
                <a:cubicBezTo>
                  <a:pt x="1995" y="16414"/>
                  <a:pt x="900" y="18085"/>
                  <a:pt x="900" y="19885"/>
                </a:cubicBezTo>
                <a:lnTo>
                  <a:pt x="900" y="21508"/>
                </a:lnTo>
                <a:lnTo>
                  <a:pt x="0" y="21508"/>
                </a:lnTo>
                <a:lnTo>
                  <a:pt x="0" y="19885"/>
                </a:lnTo>
                <a:cubicBezTo>
                  <a:pt x="0" y="17798"/>
                  <a:pt x="1269" y="15861"/>
                  <a:pt x="3312" y="14828"/>
                </a:cubicBezTo>
                <a:lnTo>
                  <a:pt x="7225" y="12829"/>
                </a:lnTo>
                <a:cubicBezTo>
                  <a:pt x="7424" y="12728"/>
                  <a:pt x="7560" y="12554"/>
                  <a:pt x="7599" y="12354"/>
                </a:cubicBezTo>
                <a:cubicBezTo>
                  <a:pt x="7638" y="12153"/>
                  <a:pt x="7575" y="11950"/>
                  <a:pt x="7427" y="11795"/>
                </a:cubicBezTo>
                <a:lnTo>
                  <a:pt x="5830" y="10131"/>
                </a:lnTo>
                <a:cubicBezTo>
                  <a:pt x="4819" y="9080"/>
                  <a:pt x="4262" y="7739"/>
                  <a:pt x="4262" y="6354"/>
                </a:cubicBezTo>
                <a:lnTo>
                  <a:pt x="4262" y="5998"/>
                </a:lnTo>
                <a:cubicBezTo>
                  <a:pt x="4262" y="2839"/>
                  <a:pt x="6943" y="210"/>
                  <a:pt x="10366" y="13"/>
                </a:cubicBezTo>
                <a:cubicBezTo>
                  <a:pt x="12196" y="-92"/>
                  <a:pt x="13938" y="461"/>
                  <a:pt x="15271" y="1571"/>
                </a:cubicBezTo>
                <a:cubicBezTo>
                  <a:pt x="16585" y="2666"/>
                  <a:pt x="17338" y="4212"/>
                  <a:pt x="17338" y="5812"/>
                </a:cubicBezTo>
                <a:lnTo>
                  <a:pt x="17338" y="6354"/>
                </a:lnTo>
                <a:cubicBezTo>
                  <a:pt x="17338" y="7739"/>
                  <a:pt x="16781" y="9080"/>
                  <a:pt x="15769" y="10131"/>
                </a:cubicBezTo>
                <a:lnTo>
                  <a:pt x="14173" y="11795"/>
                </a:lnTo>
                <a:cubicBezTo>
                  <a:pt x="14025" y="11950"/>
                  <a:pt x="13962" y="12153"/>
                  <a:pt x="14001" y="12354"/>
                </a:cubicBezTo>
                <a:cubicBezTo>
                  <a:pt x="14040" y="12555"/>
                  <a:pt x="14176" y="12728"/>
                  <a:pt x="14375" y="12829"/>
                </a:cubicBezTo>
                <a:lnTo>
                  <a:pt x="18290" y="14829"/>
                </a:lnTo>
                <a:cubicBezTo>
                  <a:pt x="20331" y="15861"/>
                  <a:pt x="21600" y="17798"/>
                  <a:pt x="21600" y="19885"/>
                </a:cubicBezTo>
                <a:cubicBezTo>
                  <a:pt x="21600" y="19885"/>
                  <a:pt x="21600" y="21508"/>
                  <a:pt x="21600" y="21508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spcFirstLastPara="1" wrap="square" lIns="14300" tIns="14300" rIns="14300" bIns="14300" anchor="ctr" anchorCtr="0">
            <a:noAutofit/>
          </a:bodyPr>
          <a:lstStyle/>
          <a:p>
            <a:pPr algn="ctr" defTabSz="914378">
              <a:buClr>
                <a:srgbClr val="FEFDFD"/>
              </a:buClr>
              <a:buSzPts val="500"/>
              <a:defRPr/>
            </a:pPr>
            <a:endParaRPr sz="5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4" name="Google Shape;2154;p345"/>
          <p:cNvSpPr/>
          <p:nvPr/>
        </p:nvSpPr>
        <p:spPr>
          <a:xfrm>
            <a:off x="3687393" y="2417544"/>
            <a:ext cx="398069" cy="302400"/>
          </a:xfrm>
          <a:custGeom>
            <a:avLst/>
            <a:gdLst/>
            <a:ahLst/>
            <a:cxnLst/>
            <a:rect l="l" t="t" r="r" b="b"/>
            <a:pathLst>
              <a:path w="21157" h="21600" extrusionOk="0">
                <a:moveTo>
                  <a:pt x="20437" y="14579"/>
                </a:moveTo>
                <a:lnTo>
                  <a:pt x="19759" y="18864"/>
                </a:lnTo>
                <a:cubicBezTo>
                  <a:pt x="19664" y="19464"/>
                  <a:pt x="19402" y="19977"/>
                  <a:pt x="19019" y="20311"/>
                </a:cubicBezTo>
                <a:cubicBezTo>
                  <a:pt x="18636" y="20645"/>
                  <a:pt x="18180" y="20758"/>
                  <a:pt x="17734" y="20631"/>
                </a:cubicBezTo>
                <a:lnTo>
                  <a:pt x="16874" y="20385"/>
                </a:lnTo>
                <a:lnTo>
                  <a:pt x="18262" y="11612"/>
                </a:lnTo>
                <a:lnTo>
                  <a:pt x="19122" y="11857"/>
                </a:lnTo>
                <a:cubicBezTo>
                  <a:pt x="20043" y="12121"/>
                  <a:pt x="20633" y="13342"/>
                  <a:pt x="20437" y="14579"/>
                </a:cubicBezTo>
                <a:close/>
                <a:moveTo>
                  <a:pt x="4284" y="20385"/>
                </a:moveTo>
                <a:lnTo>
                  <a:pt x="3424" y="20631"/>
                </a:lnTo>
                <a:cubicBezTo>
                  <a:pt x="2978" y="20758"/>
                  <a:pt x="2522" y="20645"/>
                  <a:pt x="2139" y="20311"/>
                </a:cubicBezTo>
                <a:cubicBezTo>
                  <a:pt x="1756" y="19977"/>
                  <a:pt x="1494" y="19464"/>
                  <a:pt x="1399" y="18864"/>
                </a:cubicBezTo>
                <a:lnTo>
                  <a:pt x="721" y="14579"/>
                </a:lnTo>
                <a:cubicBezTo>
                  <a:pt x="525" y="13342"/>
                  <a:pt x="1115" y="12121"/>
                  <a:pt x="2036" y="11857"/>
                </a:cubicBezTo>
                <a:lnTo>
                  <a:pt x="2896" y="11612"/>
                </a:lnTo>
                <a:cubicBezTo>
                  <a:pt x="2896" y="11612"/>
                  <a:pt x="4284" y="20385"/>
                  <a:pt x="4284" y="20385"/>
                </a:cubicBezTo>
                <a:close/>
                <a:moveTo>
                  <a:pt x="19264" y="10960"/>
                </a:moveTo>
                <a:lnTo>
                  <a:pt x="18266" y="10675"/>
                </a:lnTo>
                <a:cubicBezTo>
                  <a:pt x="18269" y="10565"/>
                  <a:pt x="18278" y="10456"/>
                  <a:pt x="18278" y="10346"/>
                </a:cubicBezTo>
                <a:cubicBezTo>
                  <a:pt x="18278" y="4641"/>
                  <a:pt x="14824" y="0"/>
                  <a:pt x="10579" y="0"/>
                </a:cubicBezTo>
                <a:cubicBezTo>
                  <a:pt x="6334" y="0"/>
                  <a:pt x="2880" y="4641"/>
                  <a:pt x="2880" y="10346"/>
                </a:cubicBezTo>
                <a:cubicBezTo>
                  <a:pt x="2880" y="10456"/>
                  <a:pt x="2889" y="10565"/>
                  <a:pt x="2892" y="10675"/>
                </a:cubicBezTo>
                <a:lnTo>
                  <a:pt x="1894" y="10960"/>
                </a:lnTo>
                <a:cubicBezTo>
                  <a:pt x="605" y="11328"/>
                  <a:pt x="-221" y="13037"/>
                  <a:pt x="53" y="14770"/>
                </a:cubicBezTo>
                <a:lnTo>
                  <a:pt x="731" y="19055"/>
                </a:lnTo>
                <a:cubicBezTo>
                  <a:pt x="863" y="19894"/>
                  <a:pt x="1232" y="20614"/>
                  <a:pt x="1767" y="21081"/>
                </a:cubicBezTo>
                <a:cubicBezTo>
                  <a:pt x="2159" y="21423"/>
                  <a:pt x="2607" y="21600"/>
                  <a:pt x="3064" y="21600"/>
                </a:cubicBezTo>
                <a:cubicBezTo>
                  <a:pt x="3231" y="21600"/>
                  <a:pt x="3399" y="21576"/>
                  <a:pt x="3566" y="21529"/>
                </a:cubicBezTo>
                <a:lnTo>
                  <a:pt x="5094" y="21092"/>
                </a:lnTo>
                <a:lnTo>
                  <a:pt x="4768" y="19026"/>
                </a:lnTo>
                <a:lnTo>
                  <a:pt x="4778" y="19023"/>
                </a:lnTo>
                <a:lnTo>
                  <a:pt x="3695" y="12173"/>
                </a:lnTo>
                <a:cubicBezTo>
                  <a:pt x="3607" y="11576"/>
                  <a:pt x="3563" y="10961"/>
                  <a:pt x="3563" y="10346"/>
                </a:cubicBezTo>
                <a:cubicBezTo>
                  <a:pt x="3563" y="5147"/>
                  <a:pt x="6711" y="918"/>
                  <a:pt x="10579" y="918"/>
                </a:cubicBezTo>
                <a:cubicBezTo>
                  <a:pt x="14447" y="918"/>
                  <a:pt x="17595" y="5147"/>
                  <a:pt x="17595" y="10346"/>
                </a:cubicBezTo>
                <a:cubicBezTo>
                  <a:pt x="17595" y="10961"/>
                  <a:pt x="17551" y="11576"/>
                  <a:pt x="17464" y="12166"/>
                </a:cubicBezTo>
                <a:lnTo>
                  <a:pt x="16380" y="19023"/>
                </a:lnTo>
                <a:lnTo>
                  <a:pt x="16390" y="19026"/>
                </a:lnTo>
                <a:lnTo>
                  <a:pt x="16064" y="21092"/>
                </a:lnTo>
                <a:lnTo>
                  <a:pt x="17592" y="21529"/>
                </a:lnTo>
                <a:cubicBezTo>
                  <a:pt x="17759" y="21576"/>
                  <a:pt x="17927" y="21600"/>
                  <a:pt x="18094" y="21600"/>
                </a:cubicBezTo>
                <a:cubicBezTo>
                  <a:pt x="18551" y="21600"/>
                  <a:pt x="18999" y="21423"/>
                  <a:pt x="19391" y="21081"/>
                </a:cubicBezTo>
                <a:cubicBezTo>
                  <a:pt x="19926" y="20614"/>
                  <a:pt x="20295" y="19894"/>
                  <a:pt x="20427" y="19055"/>
                </a:cubicBezTo>
                <a:lnTo>
                  <a:pt x="21105" y="14770"/>
                </a:lnTo>
                <a:cubicBezTo>
                  <a:pt x="21379" y="13037"/>
                  <a:pt x="20553" y="11328"/>
                  <a:pt x="19264" y="1096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spcFirstLastPara="1" wrap="square" lIns="14300" tIns="14300" rIns="14300" bIns="14300" anchor="ctr" anchorCtr="0">
            <a:noAutofit/>
          </a:bodyPr>
          <a:lstStyle/>
          <a:p>
            <a:pPr algn="ctr" defTabSz="914378">
              <a:buClr>
                <a:srgbClr val="FEFDFD"/>
              </a:buClr>
              <a:buSzPts val="500"/>
              <a:defRPr/>
            </a:pP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5" name="Google Shape;2155;p345"/>
          <p:cNvSpPr/>
          <p:nvPr/>
        </p:nvSpPr>
        <p:spPr>
          <a:xfrm>
            <a:off x="6720745" y="2367593"/>
            <a:ext cx="255096" cy="35451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790" y="0"/>
                </a:moveTo>
                <a:cubicBezTo>
                  <a:pt x="799" y="0"/>
                  <a:pt x="0" y="593"/>
                  <a:pt x="0" y="1306"/>
                </a:cubicBezTo>
                <a:lnTo>
                  <a:pt x="0" y="20312"/>
                </a:lnTo>
                <a:cubicBezTo>
                  <a:pt x="0" y="21025"/>
                  <a:pt x="798" y="21600"/>
                  <a:pt x="1790" y="21600"/>
                </a:cubicBezTo>
                <a:lnTo>
                  <a:pt x="19811" y="21600"/>
                </a:lnTo>
                <a:cubicBezTo>
                  <a:pt x="20801" y="21600"/>
                  <a:pt x="21600" y="21025"/>
                  <a:pt x="21600" y="20312"/>
                </a:cubicBezTo>
                <a:lnTo>
                  <a:pt x="21600" y="1306"/>
                </a:lnTo>
                <a:cubicBezTo>
                  <a:pt x="21600" y="593"/>
                  <a:pt x="20802" y="0"/>
                  <a:pt x="19811" y="0"/>
                </a:cubicBezTo>
                <a:lnTo>
                  <a:pt x="1790" y="0"/>
                </a:lnTo>
                <a:close/>
                <a:moveTo>
                  <a:pt x="1790" y="871"/>
                </a:moveTo>
                <a:lnTo>
                  <a:pt x="19811" y="871"/>
                </a:lnTo>
                <a:cubicBezTo>
                  <a:pt x="20136" y="871"/>
                  <a:pt x="20415" y="1072"/>
                  <a:pt x="20415" y="1306"/>
                </a:cubicBezTo>
                <a:lnTo>
                  <a:pt x="20415" y="20312"/>
                </a:lnTo>
                <a:cubicBezTo>
                  <a:pt x="20415" y="20547"/>
                  <a:pt x="20136" y="20748"/>
                  <a:pt x="19811" y="20748"/>
                </a:cubicBezTo>
                <a:lnTo>
                  <a:pt x="1790" y="20748"/>
                </a:lnTo>
                <a:cubicBezTo>
                  <a:pt x="1464" y="20748"/>
                  <a:pt x="1185" y="20547"/>
                  <a:pt x="1185" y="20312"/>
                </a:cubicBezTo>
                <a:lnTo>
                  <a:pt x="1185" y="1306"/>
                </a:lnTo>
                <a:cubicBezTo>
                  <a:pt x="1185" y="1072"/>
                  <a:pt x="1464" y="871"/>
                  <a:pt x="1790" y="871"/>
                </a:cubicBezTo>
                <a:close/>
                <a:moveTo>
                  <a:pt x="10813" y="17284"/>
                </a:moveTo>
                <a:cubicBezTo>
                  <a:pt x="10149" y="17284"/>
                  <a:pt x="9603" y="17677"/>
                  <a:pt x="9603" y="18154"/>
                </a:cubicBezTo>
                <a:cubicBezTo>
                  <a:pt x="9603" y="18631"/>
                  <a:pt x="10149" y="19025"/>
                  <a:pt x="10813" y="19025"/>
                </a:cubicBezTo>
                <a:cubicBezTo>
                  <a:pt x="11476" y="19025"/>
                  <a:pt x="11997" y="18631"/>
                  <a:pt x="11997" y="18154"/>
                </a:cubicBezTo>
                <a:cubicBezTo>
                  <a:pt x="11997" y="17677"/>
                  <a:pt x="11476" y="17284"/>
                  <a:pt x="10813" y="17284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txBody>
          <a:bodyPr spcFirstLastPara="1" wrap="square" lIns="14300" tIns="14300" rIns="14300" bIns="14300" anchor="ctr" anchorCtr="0">
            <a:noAutofit/>
          </a:bodyPr>
          <a:lstStyle/>
          <a:p>
            <a:pPr algn="ctr" defTabSz="914378">
              <a:buClr>
                <a:srgbClr val="FEFDFD"/>
              </a:buClr>
              <a:buSzPts val="500"/>
              <a:defRPr/>
            </a:pP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6" name="Google Shape;2156;p345"/>
          <p:cNvSpPr txBox="1"/>
          <p:nvPr/>
        </p:nvSpPr>
        <p:spPr>
          <a:xfrm>
            <a:off x="457200" y="4017475"/>
            <a:ext cx="22797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378">
              <a:buClr>
                <a:srgbClr val="191414"/>
              </a:buClr>
              <a:buSzPts val="1100"/>
              <a:defRPr/>
            </a:pPr>
            <a: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Age &amp; gender</a:t>
            </a:r>
            <a:b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Geography &amp; language</a:t>
            </a:r>
            <a:b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Interests &amp; behaviours / Audience Segment</a:t>
            </a:r>
            <a:endParaRPr sz="1200">
              <a:solidFill>
                <a:schemeClr val="bg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defTabSz="914378">
              <a:buClr>
                <a:srgbClr val="191414"/>
              </a:buClr>
              <a:buSzPts val="1100"/>
              <a:defRPr/>
            </a:pPr>
            <a: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Moods, moments &amp; mindsets</a:t>
            </a:r>
            <a:endParaRPr sz="1200">
              <a:solidFill>
                <a:schemeClr val="bg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57" name="Google Shape;2157;p345"/>
          <p:cNvSpPr txBox="1"/>
          <p:nvPr/>
        </p:nvSpPr>
        <p:spPr>
          <a:xfrm>
            <a:off x="457200" y="3370326"/>
            <a:ext cx="11241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378">
              <a:buClr>
                <a:srgbClr val="FAE62D"/>
              </a:buClr>
              <a:buSzPts val="1500"/>
              <a:defRPr/>
            </a:pPr>
            <a:r>
              <a:rPr lang="en" sz="1500" b="1" dirty="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WHO  </a:t>
            </a:r>
            <a:endParaRPr sz="1500" b="1" dirty="0">
              <a:solidFill>
                <a:schemeClr val="bg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defTabSz="914378">
              <a:buClr>
                <a:srgbClr val="FAE62D"/>
              </a:buClr>
              <a:buSzPts val="1500"/>
              <a:defRPr/>
            </a:pPr>
            <a:r>
              <a:rPr lang="en" sz="1500" b="1" dirty="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THEY ARE</a:t>
            </a:r>
            <a:endParaRPr sz="1200" dirty="0">
              <a:solidFill>
                <a:schemeClr val="bg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58" name="Google Shape;2158;p345"/>
          <p:cNvSpPr txBox="1"/>
          <p:nvPr/>
        </p:nvSpPr>
        <p:spPr>
          <a:xfrm>
            <a:off x="3404075" y="4017475"/>
            <a:ext cx="20079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378">
              <a:buClr>
                <a:srgbClr val="191414"/>
              </a:buClr>
              <a:buSzPts val="1100"/>
              <a:defRPr/>
            </a:pPr>
            <a: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Playlist</a:t>
            </a:r>
            <a:b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Genre</a:t>
            </a:r>
            <a:b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Events/Cultural Moments</a:t>
            </a:r>
            <a:b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Podcast Soon to be Available in IE</a:t>
            </a:r>
            <a:endParaRPr sz="1200">
              <a:solidFill>
                <a:schemeClr val="bg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defTabSz="914378">
              <a:buClr>
                <a:srgbClr val="191414"/>
              </a:buClr>
              <a:buSzPts val="1100"/>
              <a:defRPr/>
            </a:pPr>
            <a:endParaRPr sz="1200">
              <a:solidFill>
                <a:schemeClr val="bg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59" name="Google Shape;2159;p345"/>
          <p:cNvSpPr txBox="1"/>
          <p:nvPr/>
        </p:nvSpPr>
        <p:spPr>
          <a:xfrm>
            <a:off x="3404075" y="3370326"/>
            <a:ext cx="20079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378">
              <a:buClr>
                <a:srgbClr val="FAE62D"/>
              </a:buClr>
              <a:buSzPts val="1500"/>
              <a:defRPr/>
            </a:pPr>
            <a:r>
              <a:rPr lang="en" sz="1500" b="1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WHAT THEY’RE </a:t>
            </a:r>
            <a:br>
              <a:rPr lang="en" sz="1500" b="1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500" b="1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LISTENING TO</a:t>
            </a:r>
            <a:endParaRPr sz="1500" b="1">
              <a:solidFill>
                <a:schemeClr val="bg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60" name="Google Shape;2160;p345"/>
          <p:cNvSpPr txBox="1"/>
          <p:nvPr/>
        </p:nvSpPr>
        <p:spPr>
          <a:xfrm>
            <a:off x="6678900" y="4017475"/>
            <a:ext cx="20079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378">
              <a:buClr>
                <a:srgbClr val="191414"/>
              </a:buClr>
              <a:buSzPts val="1100"/>
              <a:defRPr/>
            </a:pPr>
            <a: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Daypart</a:t>
            </a:r>
            <a:b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Platform</a:t>
            </a:r>
            <a:endParaRPr sz="1200">
              <a:solidFill>
                <a:schemeClr val="bg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defTabSz="914378">
              <a:buClr>
                <a:srgbClr val="191414"/>
              </a:buClr>
              <a:buSzPts val="1100"/>
              <a:defRPr/>
            </a:pPr>
            <a:r>
              <a:rPr lang="en" sz="120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Sequential messaging</a:t>
            </a:r>
            <a:endParaRPr sz="1200">
              <a:solidFill>
                <a:schemeClr val="bg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161" name="Google Shape;2161;p345"/>
          <p:cNvSpPr txBox="1"/>
          <p:nvPr/>
        </p:nvSpPr>
        <p:spPr>
          <a:xfrm>
            <a:off x="6678900" y="3370326"/>
            <a:ext cx="20079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914378">
              <a:buClr>
                <a:srgbClr val="FAE62D"/>
              </a:buClr>
              <a:buSzPts val="1500"/>
              <a:defRPr/>
            </a:pPr>
            <a:r>
              <a:rPr lang="en" sz="1500" b="1" dirty="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WHEN &amp; HOW </a:t>
            </a:r>
            <a:br>
              <a:rPr lang="en" sz="1500" b="1" dirty="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" sz="1500" b="1" dirty="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THEY’RE LISTENING</a:t>
            </a:r>
            <a:endParaRPr sz="1500" b="1" dirty="0">
              <a:solidFill>
                <a:schemeClr val="bg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202DF7F9-5291-3B46-D0A7-B9C3A387D625}"/>
              </a:ext>
            </a:extLst>
          </p:cNvPr>
          <p:cNvSpPr txBox="1"/>
          <p:nvPr/>
        </p:nvSpPr>
        <p:spPr>
          <a:xfrm>
            <a:off x="372831" y="4001626"/>
            <a:ext cx="2885723" cy="8116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378">
              <a:lnSpc>
                <a:spcPct val="109400"/>
              </a:lnSpc>
              <a:spcBef>
                <a:spcPts val="100"/>
              </a:spcBef>
              <a:buClrTx/>
              <a:defRPr/>
            </a:pPr>
            <a:r>
              <a:rPr lang="en-GB" sz="1200" kern="1200" spc="-20" dirty="0">
                <a:solidFill>
                  <a:schemeClr val="bg1"/>
                </a:solidFill>
                <a:latin typeface="DM Sans" pitchFamily="2" charset="0"/>
                <a:ea typeface="+mn-ea"/>
                <a:cs typeface="Microsoft Sans Serif"/>
              </a:rPr>
              <a:t>Target Spotify users who regularly listen to podcasts on the platform. Choose to target these listeners in general or by their favourite genre</a:t>
            </a:r>
            <a:endParaRPr sz="1200" kern="1200" dirty="0">
              <a:solidFill>
                <a:schemeClr val="bg1"/>
              </a:solidFill>
              <a:latin typeface="DM Sans" pitchFamily="2" charset="0"/>
              <a:ea typeface="+mn-ea"/>
              <a:cs typeface="Microsoft Sans Serif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79316C8E-1400-7295-EFFD-8C28B0442DB6}"/>
              </a:ext>
            </a:extLst>
          </p:cNvPr>
          <p:cNvSpPr/>
          <p:nvPr/>
        </p:nvSpPr>
        <p:spPr>
          <a:xfrm>
            <a:off x="466909" y="3530193"/>
            <a:ext cx="306705" cy="321310"/>
          </a:xfrm>
          <a:custGeom>
            <a:avLst/>
            <a:gdLst/>
            <a:ahLst/>
            <a:cxnLst/>
            <a:rect l="l" t="t" r="r" b="b"/>
            <a:pathLst>
              <a:path w="306705" h="321310">
                <a:moveTo>
                  <a:pt x="11805" y="305836"/>
                </a:moveTo>
                <a:lnTo>
                  <a:pt x="0" y="305836"/>
                </a:lnTo>
                <a:lnTo>
                  <a:pt x="0" y="282557"/>
                </a:lnTo>
                <a:lnTo>
                  <a:pt x="11341" y="240879"/>
                </a:lnTo>
                <a:lnTo>
                  <a:pt x="42092" y="210481"/>
                </a:lnTo>
                <a:lnTo>
                  <a:pt x="93992" y="180681"/>
                </a:lnTo>
                <a:lnTo>
                  <a:pt x="95820" y="178219"/>
                </a:lnTo>
                <a:lnTo>
                  <a:pt x="96798" y="172593"/>
                </a:lnTo>
                <a:lnTo>
                  <a:pt x="95919" y="169922"/>
                </a:lnTo>
                <a:lnTo>
                  <a:pt x="73980" y="144151"/>
                </a:lnTo>
                <a:lnTo>
                  <a:pt x="65434" y="132185"/>
                </a:lnTo>
                <a:lnTo>
                  <a:pt x="59133" y="118986"/>
                </a:lnTo>
                <a:lnTo>
                  <a:pt x="55234" y="104895"/>
                </a:lnTo>
                <a:lnTo>
                  <a:pt x="53897" y="90251"/>
                </a:lnTo>
                <a:lnTo>
                  <a:pt x="53897" y="85147"/>
                </a:lnTo>
                <a:lnTo>
                  <a:pt x="59907" y="53250"/>
                </a:lnTo>
                <a:lnTo>
                  <a:pt x="76380" y="26748"/>
                </a:lnTo>
                <a:lnTo>
                  <a:pt x="100982" y="8158"/>
                </a:lnTo>
                <a:lnTo>
                  <a:pt x="131379" y="0"/>
                </a:lnTo>
                <a:lnTo>
                  <a:pt x="148483" y="576"/>
                </a:lnTo>
                <a:lnTo>
                  <a:pt x="164815" y="4502"/>
                </a:lnTo>
                <a:lnTo>
                  <a:pt x="179540" y="11475"/>
                </a:lnTo>
                <a:lnTo>
                  <a:pt x="132016" y="11475"/>
                </a:lnTo>
                <a:lnTo>
                  <a:pt x="105946" y="18540"/>
                </a:lnTo>
                <a:lnTo>
                  <a:pt x="84891" y="34640"/>
                </a:lnTo>
                <a:lnTo>
                  <a:pt x="70817" y="57576"/>
                </a:lnTo>
                <a:lnTo>
                  <a:pt x="65689" y="85147"/>
                </a:lnTo>
                <a:lnTo>
                  <a:pt x="65689" y="90251"/>
                </a:lnTo>
                <a:lnTo>
                  <a:pt x="82583" y="136496"/>
                </a:lnTo>
                <a:lnTo>
                  <a:pt x="102991" y="160088"/>
                </a:lnTo>
                <a:lnTo>
                  <a:pt x="107101" y="164908"/>
                </a:lnTo>
                <a:lnTo>
                  <a:pt x="108858" y="171384"/>
                </a:lnTo>
                <a:lnTo>
                  <a:pt x="106704" y="183874"/>
                </a:lnTo>
                <a:lnTo>
                  <a:pt x="102750" y="189142"/>
                </a:lnTo>
                <a:lnTo>
                  <a:pt x="47832" y="220688"/>
                </a:lnTo>
                <a:lnTo>
                  <a:pt x="32810" y="232093"/>
                </a:lnTo>
                <a:lnTo>
                  <a:pt x="21469" y="246777"/>
                </a:lnTo>
                <a:lnTo>
                  <a:pt x="14303" y="263883"/>
                </a:lnTo>
                <a:lnTo>
                  <a:pt x="11805" y="282557"/>
                </a:lnTo>
                <a:lnTo>
                  <a:pt x="11805" y="305836"/>
                </a:lnTo>
                <a:close/>
              </a:path>
              <a:path w="306705" h="321310">
                <a:moveTo>
                  <a:pt x="184313" y="197081"/>
                </a:moveTo>
                <a:lnTo>
                  <a:pt x="176334" y="192306"/>
                </a:lnTo>
                <a:lnTo>
                  <a:pt x="170849" y="189142"/>
                </a:lnTo>
                <a:lnTo>
                  <a:pt x="166895" y="183874"/>
                </a:lnTo>
                <a:lnTo>
                  <a:pt x="164741" y="171384"/>
                </a:lnTo>
                <a:lnTo>
                  <a:pt x="166484" y="164908"/>
                </a:lnTo>
                <a:lnTo>
                  <a:pt x="170594" y="160088"/>
                </a:lnTo>
                <a:lnTo>
                  <a:pt x="191002" y="136496"/>
                </a:lnTo>
                <a:lnTo>
                  <a:pt x="198296" y="126221"/>
                </a:lnTo>
                <a:lnTo>
                  <a:pt x="203591" y="114901"/>
                </a:lnTo>
                <a:lnTo>
                  <a:pt x="206819" y="102817"/>
                </a:lnTo>
                <a:lnTo>
                  <a:pt x="207910" y="90251"/>
                </a:lnTo>
                <a:lnTo>
                  <a:pt x="207910" y="82595"/>
                </a:lnTo>
                <a:lnTo>
                  <a:pt x="195199" y="41681"/>
                </a:lnTo>
                <a:lnTo>
                  <a:pt x="160827" y="15457"/>
                </a:lnTo>
                <a:lnTo>
                  <a:pt x="132016" y="11475"/>
                </a:lnTo>
                <a:lnTo>
                  <a:pt x="179540" y="11475"/>
                </a:lnTo>
                <a:lnTo>
                  <a:pt x="212872" y="49600"/>
                </a:lnTo>
                <a:lnTo>
                  <a:pt x="219702" y="82595"/>
                </a:lnTo>
                <a:lnTo>
                  <a:pt x="219702" y="90251"/>
                </a:lnTo>
                <a:lnTo>
                  <a:pt x="208158" y="132191"/>
                </a:lnTo>
                <a:lnTo>
                  <a:pt x="177680" y="169922"/>
                </a:lnTo>
                <a:lnTo>
                  <a:pt x="176816" y="172593"/>
                </a:lnTo>
                <a:lnTo>
                  <a:pt x="177779" y="178219"/>
                </a:lnTo>
                <a:lnTo>
                  <a:pt x="179608" y="180681"/>
                </a:lnTo>
                <a:lnTo>
                  <a:pt x="182074" y="182099"/>
                </a:lnTo>
                <a:lnTo>
                  <a:pt x="196104" y="190381"/>
                </a:lnTo>
                <a:lnTo>
                  <a:pt x="191952" y="192112"/>
                </a:lnTo>
                <a:lnTo>
                  <a:pt x="188040" y="194439"/>
                </a:lnTo>
                <a:lnTo>
                  <a:pt x="184313" y="197081"/>
                </a:lnTo>
                <a:close/>
              </a:path>
              <a:path w="306705" h="321310">
                <a:moveTo>
                  <a:pt x="250456" y="320818"/>
                </a:moveTo>
                <a:lnTo>
                  <a:pt x="242533" y="320818"/>
                </a:lnTo>
                <a:lnTo>
                  <a:pt x="238863" y="319057"/>
                </a:lnTo>
                <a:lnTo>
                  <a:pt x="236283" y="316028"/>
                </a:lnTo>
                <a:lnTo>
                  <a:pt x="196742" y="270111"/>
                </a:lnTo>
                <a:lnTo>
                  <a:pt x="192502" y="264873"/>
                </a:lnTo>
                <a:lnTo>
                  <a:pt x="189406" y="258849"/>
                </a:lnTo>
                <a:lnTo>
                  <a:pt x="187509" y="252240"/>
                </a:lnTo>
                <a:lnTo>
                  <a:pt x="186864" y="245236"/>
                </a:lnTo>
                <a:lnTo>
                  <a:pt x="187514" y="238240"/>
                </a:lnTo>
                <a:lnTo>
                  <a:pt x="214292" y="210415"/>
                </a:lnTo>
                <a:lnTo>
                  <a:pt x="220665" y="209526"/>
                </a:lnTo>
                <a:lnTo>
                  <a:pt x="227059" y="209819"/>
                </a:lnTo>
                <a:lnTo>
                  <a:pt x="233325" y="211300"/>
                </a:lnTo>
                <a:lnTo>
                  <a:pt x="239320" y="213965"/>
                </a:lnTo>
                <a:lnTo>
                  <a:pt x="244900" y="217808"/>
                </a:lnTo>
                <a:lnTo>
                  <a:pt x="247678" y="218137"/>
                </a:lnTo>
                <a:lnTo>
                  <a:pt x="292816" y="218137"/>
                </a:lnTo>
                <a:lnTo>
                  <a:pt x="295595" y="220047"/>
                </a:lnTo>
                <a:lnTo>
                  <a:pt x="296601" y="221266"/>
                </a:lnTo>
                <a:lnTo>
                  <a:pt x="271810" y="221266"/>
                </a:lnTo>
                <a:lnTo>
                  <a:pt x="271443" y="221315"/>
                </a:lnTo>
                <a:lnTo>
                  <a:pt x="216144" y="221315"/>
                </a:lnTo>
                <a:lnTo>
                  <a:pt x="210050" y="223643"/>
                </a:lnTo>
                <a:lnTo>
                  <a:pt x="200852" y="232850"/>
                </a:lnTo>
                <a:lnTo>
                  <a:pt x="198344" y="238849"/>
                </a:lnTo>
                <a:lnTo>
                  <a:pt x="198344" y="251623"/>
                </a:lnTo>
                <a:lnTo>
                  <a:pt x="200852" y="257636"/>
                </a:lnTo>
                <a:lnTo>
                  <a:pt x="205359" y="262143"/>
                </a:lnTo>
                <a:lnTo>
                  <a:pt x="245864" y="309507"/>
                </a:lnTo>
                <a:lnTo>
                  <a:pt x="246799" y="309522"/>
                </a:lnTo>
                <a:lnTo>
                  <a:pt x="262242" y="309522"/>
                </a:lnTo>
                <a:lnTo>
                  <a:pt x="254127" y="319057"/>
                </a:lnTo>
                <a:lnTo>
                  <a:pt x="250456" y="320818"/>
                </a:lnTo>
                <a:close/>
              </a:path>
              <a:path w="306705" h="321310">
                <a:moveTo>
                  <a:pt x="292816" y="218137"/>
                </a:moveTo>
                <a:lnTo>
                  <a:pt x="247678" y="218137"/>
                </a:lnTo>
                <a:lnTo>
                  <a:pt x="248089" y="217808"/>
                </a:lnTo>
                <a:lnTo>
                  <a:pt x="259653" y="211353"/>
                </a:lnTo>
                <a:lnTo>
                  <a:pt x="272257" y="209610"/>
                </a:lnTo>
                <a:lnTo>
                  <a:pt x="284653" y="212526"/>
                </a:lnTo>
                <a:lnTo>
                  <a:pt x="292816" y="218137"/>
                </a:lnTo>
                <a:close/>
              </a:path>
              <a:path w="306705" h="321310">
                <a:moveTo>
                  <a:pt x="262242" y="309522"/>
                </a:moveTo>
                <a:lnTo>
                  <a:pt x="246799" y="309522"/>
                </a:lnTo>
                <a:lnTo>
                  <a:pt x="287304" y="262456"/>
                </a:lnTo>
                <a:lnTo>
                  <a:pt x="292137" y="257607"/>
                </a:lnTo>
                <a:lnTo>
                  <a:pt x="294646" y="251623"/>
                </a:lnTo>
                <a:lnTo>
                  <a:pt x="294646" y="238849"/>
                </a:lnTo>
                <a:lnTo>
                  <a:pt x="292137" y="232850"/>
                </a:lnTo>
                <a:lnTo>
                  <a:pt x="287630" y="228343"/>
                </a:lnTo>
                <a:lnTo>
                  <a:pt x="280233" y="223268"/>
                </a:lnTo>
                <a:lnTo>
                  <a:pt x="271810" y="221266"/>
                </a:lnTo>
                <a:lnTo>
                  <a:pt x="296601" y="221266"/>
                </a:lnTo>
                <a:lnTo>
                  <a:pt x="300075" y="225481"/>
                </a:lnTo>
                <a:lnTo>
                  <a:pt x="303380" y="231600"/>
                </a:lnTo>
                <a:lnTo>
                  <a:pt x="305425" y="238240"/>
                </a:lnTo>
                <a:lnTo>
                  <a:pt x="306125" y="245236"/>
                </a:lnTo>
                <a:lnTo>
                  <a:pt x="305425" y="252240"/>
                </a:lnTo>
                <a:lnTo>
                  <a:pt x="303380" y="258882"/>
                </a:lnTo>
                <a:lnTo>
                  <a:pt x="300075" y="264999"/>
                </a:lnTo>
                <a:lnTo>
                  <a:pt x="295595" y="270425"/>
                </a:lnTo>
                <a:lnTo>
                  <a:pt x="262242" y="309522"/>
                </a:lnTo>
                <a:close/>
              </a:path>
              <a:path w="306705" h="321310">
                <a:moveTo>
                  <a:pt x="251420" y="229925"/>
                </a:moveTo>
                <a:lnTo>
                  <a:pt x="241428" y="229925"/>
                </a:lnTo>
                <a:lnTo>
                  <a:pt x="237786" y="227224"/>
                </a:lnTo>
                <a:lnTo>
                  <a:pt x="237247" y="226747"/>
                </a:lnTo>
                <a:lnTo>
                  <a:pt x="232882" y="223106"/>
                </a:lnTo>
                <a:lnTo>
                  <a:pt x="227596" y="221315"/>
                </a:lnTo>
                <a:lnTo>
                  <a:pt x="271443" y="221315"/>
                </a:lnTo>
                <a:lnTo>
                  <a:pt x="263244" y="222405"/>
                </a:lnTo>
                <a:lnTo>
                  <a:pt x="255416" y="226747"/>
                </a:lnTo>
                <a:lnTo>
                  <a:pt x="254768" y="227299"/>
                </a:lnTo>
                <a:lnTo>
                  <a:pt x="251420" y="2299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378">
              <a:buClrTx/>
              <a:defRPr/>
            </a:pPr>
            <a:endParaRPr sz="1800" kern="1200">
              <a:solidFill>
                <a:schemeClr val="bg1"/>
              </a:solidFill>
              <a:latin typeface="Calibri"/>
              <a:ea typeface="+mn-ea"/>
            </a:endParaRP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E036BE23-CFEA-E013-82FB-BE9ECA7DFE88}"/>
              </a:ext>
            </a:extLst>
          </p:cNvPr>
          <p:cNvSpPr txBox="1"/>
          <p:nvPr/>
        </p:nvSpPr>
        <p:spPr>
          <a:xfrm>
            <a:off x="3812624" y="4015433"/>
            <a:ext cx="2662815" cy="8244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378">
              <a:lnSpc>
                <a:spcPct val="109400"/>
              </a:lnSpc>
              <a:spcBef>
                <a:spcPts val="100"/>
              </a:spcBef>
              <a:buClrTx/>
              <a:defRPr/>
            </a:pPr>
            <a:r>
              <a:rPr lang="en-GB" sz="1200" kern="1200" spc="5" dirty="0">
                <a:solidFill>
                  <a:schemeClr val="bg1"/>
                </a:solidFill>
                <a:latin typeface="DM Sans" pitchFamily="2" charset="0"/>
                <a:ea typeface="+mn-ea"/>
                <a:cs typeface="Microsoft Sans Serif"/>
              </a:rPr>
              <a:t>Reach users with unskippable ads in their active listening sessions across music content </a:t>
            </a:r>
          </a:p>
          <a:p>
            <a:pPr marL="12700" marR="5080" defTabSz="914378">
              <a:lnSpc>
                <a:spcPct val="109400"/>
              </a:lnSpc>
              <a:spcBef>
                <a:spcPts val="100"/>
              </a:spcBef>
              <a:buClrTx/>
              <a:defRPr/>
            </a:pPr>
            <a:r>
              <a:rPr lang="en-GB" sz="1200" kern="1200" spc="5" dirty="0">
                <a:solidFill>
                  <a:schemeClr val="bg1"/>
                </a:solidFill>
                <a:latin typeface="DM Sans" pitchFamily="2" charset="0"/>
                <a:ea typeface="+mn-ea"/>
                <a:cs typeface="Microsoft Sans Serif"/>
              </a:rPr>
              <a:t>*Ads will not appear in podcasts*</a:t>
            </a:r>
            <a:endParaRPr sz="1200" kern="1200" dirty="0">
              <a:solidFill>
                <a:schemeClr val="bg1"/>
              </a:solidFill>
              <a:latin typeface="DM Sans" pitchFamily="2" charset="0"/>
              <a:ea typeface="+mn-ea"/>
              <a:cs typeface="Microsoft Sans Serif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E4D1D30E-8073-658F-9433-09A8CA160CA8}"/>
              </a:ext>
            </a:extLst>
          </p:cNvPr>
          <p:cNvSpPr/>
          <p:nvPr/>
        </p:nvSpPr>
        <p:spPr>
          <a:xfrm>
            <a:off x="3874732" y="3546333"/>
            <a:ext cx="296545" cy="290830"/>
          </a:xfrm>
          <a:custGeom>
            <a:avLst/>
            <a:gdLst/>
            <a:ahLst/>
            <a:cxnLst/>
            <a:rect l="l" t="t" r="r" b="b"/>
            <a:pathLst>
              <a:path w="296544" h="290829">
                <a:moveTo>
                  <a:pt x="148256" y="290681"/>
                </a:moveTo>
                <a:lnTo>
                  <a:pt x="101447" y="283262"/>
                </a:lnTo>
                <a:lnTo>
                  <a:pt x="60755" y="262609"/>
                </a:lnTo>
                <a:lnTo>
                  <a:pt x="28643" y="231132"/>
                </a:lnTo>
                <a:lnTo>
                  <a:pt x="7570" y="191240"/>
                </a:lnTo>
                <a:lnTo>
                  <a:pt x="0" y="145340"/>
                </a:lnTo>
                <a:lnTo>
                  <a:pt x="7570" y="99441"/>
                </a:lnTo>
                <a:lnTo>
                  <a:pt x="28643" y="59549"/>
                </a:lnTo>
                <a:lnTo>
                  <a:pt x="60755" y="28072"/>
                </a:lnTo>
                <a:lnTo>
                  <a:pt x="101447" y="7419"/>
                </a:lnTo>
                <a:lnTo>
                  <a:pt x="148256" y="0"/>
                </a:lnTo>
                <a:lnTo>
                  <a:pt x="195066" y="7419"/>
                </a:lnTo>
                <a:lnTo>
                  <a:pt x="211232" y="15624"/>
                </a:lnTo>
                <a:lnTo>
                  <a:pt x="148256" y="15624"/>
                </a:lnTo>
                <a:lnTo>
                  <a:pt x="96693" y="25835"/>
                </a:lnTo>
                <a:lnTo>
                  <a:pt x="54527" y="53665"/>
                </a:lnTo>
                <a:lnTo>
                  <a:pt x="26066" y="94903"/>
                </a:lnTo>
                <a:lnTo>
                  <a:pt x="15621" y="145340"/>
                </a:lnTo>
                <a:lnTo>
                  <a:pt x="26070" y="195784"/>
                </a:lnTo>
                <a:lnTo>
                  <a:pt x="54534" y="237021"/>
                </a:lnTo>
                <a:lnTo>
                  <a:pt x="96703" y="264847"/>
                </a:lnTo>
                <a:lnTo>
                  <a:pt x="148256" y="275057"/>
                </a:lnTo>
                <a:lnTo>
                  <a:pt x="211232" y="275057"/>
                </a:lnTo>
                <a:lnTo>
                  <a:pt x="195066" y="283262"/>
                </a:lnTo>
                <a:lnTo>
                  <a:pt x="148256" y="290681"/>
                </a:lnTo>
                <a:close/>
              </a:path>
              <a:path w="296544" h="290829">
                <a:moveTo>
                  <a:pt x="211232" y="275057"/>
                </a:moveTo>
                <a:lnTo>
                  <a:pt x="148256" y="275057"/>
                </a:lnTo>
                <a:lnTo>
                  <a:pt x="199781" y="264846"/>
                </a:lnTo>
                <a:lnTo>
                  <a:pt x="241859" y="237016"/>
                </a:lnTo>
                <a:lnTo>
                  <a:pt x="270228" y="195778"/>
                </a:lnTo>
                <a:lnTo>
                  <a:pt x="280631" y="145340"/>
                </a:lnTo>
                <a:lnTo>
                  <a:pt x="270227" y="94901"/>
                </a:lnTo>
                <a:lnTo>
                  <a:pt x="241856" y="53660"/>
                </a:lnTo>
                <a:lnTo>
                  <a:pt x="199778" y="25830"/>
                </a:lnTo>
                <a:lnTo>
                  <a:pt x="148256" y="15624"/>
                </a:lnTo>
                <a:lnTo>
                  <a:pt x="211232" y="15624"/>
                </a:lnTo>
                <a:lnTo>
                  <a:pt x="235758" y="28072"/>
                </a:lnTo>
                <a:lnTo>
                  <a:pt x="267870" y="59549"/>
                </a:lnTo>
                <a:lnTo>
                  <a:pt x="288942" y="99441"/>
                </a:lnTo>
                <a:lnTo>
                  <a:pt x="296513" y="145340"/>
                </a:lnTo>
                <a:lnTo>
                  <a:pt x="288942" y="191240"/>
                </a:lnTo>
                <a:lnTo>
                  <a:pt x="267870" y="231132"/>
                </a:lnTo>
                <a:lnTo>
                  <a:pt x="235758" y="262609"/>
                </a:lnTo>
                <a:lnTo>
                  <a:pt x="211232" y="275057"/>
                </a:lnTo>
                <a:close/>
              </a:path>
              <a:path w="296544" h="290829">
                <a:moveTo>
                  <a:pt x="230855" y="147197"/>
                </a:moveTo>
                <a:lnTo>
                  <a:pt x="144811" y="147197"/>
                </a:lnTo>
                <a:lnTo>
                  <a:pt x="144811" y="36267"/>
                </a:lnTo>
                <a:lnTo>
                  <a:pt x="164400" y="36267"/>
                </a:lnTo>
                <a:lnTo>
                  <a:pt x="164400" y="127873"/>
                </a:lnTo>
                <a:lnTo>
                  <a:pt x="230855" y="127873"/>
                </a:lnTo>
                <a:lnTo>
                  <a:pt x="230855" y="14719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defTabSz="914378">
              <a:buClrTx/>
              <a:defRPr/>
            </a:pPr>
            <a:endParaRPr sz="1800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02419C-B502-A969-1AD3-36654CA0A2B5}"/>
              </a:ext>
            </a:extLst>
          </p:cNvPr>
          <p:cNvGrpSpPr/>
          <p:nvPr/>
        </p:nvGrpSpPr>
        <p:grpSpPr>
          <a:xfrm>
            <a:off x="114702" y="2535366"/>
            <a:ext cx="2246630" cy="363855"/>
            <a:chOff x="457200" y="2324288"/>
            <a:chExt cx="2246630" cy="363855"/>
          </a:xfrm>
          <a:solidFill>
            <a:srgbClr val="6CDA78"/>
          </a:solidFill>
        </p:grpSpPr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D3A525AB-5124-8958-390E-FCDEAA2C7B1F}"/>
                </a:ext>
              </a:extLst>
            </p:cNvPr>
            <p:cNvSpPr/>
            <p:nvPr/>
          </p:nvSpPr>
          <p:spPr>
            <a:xfrm>
              <a:off x="457200" y="2324288"/>
              <a:ext cx="2246630" cy="363855"/>
            </a:xfrm>
            <a:custGeom>
              <a:avLst/>
              <a:gdLst/>
              <a:ahLst/>
              <a:cxnLst/>
              <a:rect l="l" t="t" r="r" b="b"/>
              <a:pathLst>
                <a:path w="2246630" h="363855">
                  <a:moveTo>
                    <a:pt x="2064449" y="363299"/>
                  </a:moveTo>
                  <a:lnTo>
                    <a:pt x="181649" y="363299"/>
                  </a:lnTo>
                  <a:lnTo>
                    <a:pt x="133360" y="356811"/>
                  </a:lnTo>
                  <a:lnTo>
                    <a:pt x="89967" y="338499"/>
                  </a:lnTo>
                  <a:lnTo>
                    <a:pt x="53204" y="310095"/>
                  </a:lnTo>
                  <a:lnTo>
                    <a:pt x="24800" y="273332"/>
                  </a:lnTo>
                  <a:lnTo>
                    <a:pt x="6488" y="229939"/>
                  </a:lnTo>
                  <a:lnTo>
                    <a:pt x="0" y="181649"/>
                  </a:lnTo>
                  <a:lnTo>
                    <a:pt x="6488" y="133360"/>
                  </a:lnTo>
                  <a:lnTo>
                    <a:pt x="24800" y="89967"/>
                  </a:lnTo>
                  <a:lnTo>
                    <a:pt x="53204" y="53204"/>
                  </a:lnTo>
                  <a:lnTo>
                    <a:pt x="89967" y="24800"/>
                  </a:lnTo>
                  <a:lnTo>
                    <a:pt x="133360" y="6488"/>
                  </a:lnTo>
                  <a:lnTo>
                    <a:pt x="181649" y="0"/>
                  </a:lnTo>
                  <a:lnTo>
                    <a:pt x="2064449" y="0"/>
                  </a:lnTo>
                  <a:lnTo>
                    <a:pt x="2133964" y="13827"/>
                  </a:lnTo>
                  <a:lnTo>
                    <a:pt x="2192895" y="53204"/>
                  </a:lnTo>
                  <a:lnTo>
                    <a:pt x="2232272" y="112135"/>
                  </a:lnTo>
                  <a:lnTo>
                    <a:pt x="2246099" y="181649"/>
                  </a:lnTo>
                  <a:lnTo>
                    <a:pt x="2239611" y="229939"/>
                  </a:lnTo>
                  <a:lnTo>
                    <a:pt x="2221299" y="273332"/>
                  </a:lnTo>
                  <a:lnTo>
                    <a:pt x="2192895" y="310095"/>
                  </a:lnTo>
                  <a:lnTo>
                    <a:pt x="2156132" y="338499"/>
                  </a:lnTo>
                  <a:lnTo>
                    <a:pt x="2112739" y="356811"/>
                  </a:lnTo>
                  <a:lnTo>
                    <a:pt x="2064449" y="36329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914378">
                <a:buClrTx/>
                <a:defRPr/>
              </a:pPr>
              <a:endParaRPr sz="1800" kern="1200">
                <a:solidFill>
                  <a:prstClr val="black"/>
                </a:solidFill>
                <a:latin typeface="DM Sans" pitchFamily="2" charset="0"/>
                <a:ea typeface="+mn-ea"/>
              </a:endParaRPr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C6370387-2DA3-C06A-E243-D574DFFA5B78}"/>
                </a:ext>
              </a:extLst>
            </p:cNvPr>
            <p:cNvSpPr txBox="1"/>
            <p:nvPr/>
          </p:nvSpPr>
          <p:spPr>
            <a:xfrm>
              <a:off x="784477" y="2374617"/>
              <a:ext cx="1526540" cy="197490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 defTabSz="914378">
                <a:spcBef>
                  <a:spcPts val="100"/>
                </a:spcBef>
                <a:buClrTx/>
                <a:defRPr/>
              </a:pPr>
              <a:r>
                <a:rPr lang="en-GB" sz="1200" b="1" kern="1200" spc="-1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News &amp; Politics</a:t>
              </a:r>
              <a:endParaRPr sz="1200" kern="1200" dirty="0">
                <a:solidFill>
                  <a:schemeClr val="tx1"/>
                </a:solidFill>
                <a:latin typeface="DM Sans" pitchFamily="2" charset="0"/>
                <a:ea typeface="+mn-ea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7D1EBC-CC8B-8344-89D8-6409438A83A5}"/>
              </a:ext>
            </a:extLst>
          </p:cNvPr>
          <p:cNvGrpSpPr/>
          <p:nvPr/>
        </p:nvGrpSpPr>
        <p:grpSpPr>
          <a:xfrm>
            <a:off x="173038" y="1524929"/>
            <a:ext cx="2384744" cy="363855"/>
            <a:chOff x="457200" y="1379824"/>
            <a:chExt cx="1997129" cy="363855"/>
          </a:xfrm>
        </p:grpSpPr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5FECF9CE-48C6-6C79-BBED-55D4D3461C88}"/>
                </a:ext>
              </a:extLst>
            </p:cNvPr>
            <p:cNvSpPr/>
            <p:nvPr/>
          </p:nvSpPr>
          <p:spPr>
            <a:xfrm>
              <a:off x="457200" y="1379824"/>
              <a:ext cx="1832610" cy="363855"/>
            </a:xfrm>
            <a:custGeom>
              <a:avLst/>
              <a:gdLst/>
              <a:ahLst/>
              <a:cxnLst/>
              <a:rect l="l" t="t" r="r" b="b"/>
              <a:pathLst>
                <a:path w="1832610" h="363855">
                  <a:moveTo>
                    <a:pt x="1650449" y="363299"/>
                  </a:moveTo>
                  <a:lnTo>
                    <a:pt x="181649" y="363299"/>
                  </a:lnTo>
                  <a:lnTo>
                    <a:pt x="133360" y="356811"/>
                  </a:lnTo>
                  <a:lnTo>
                    <a:pt x="89967" y="338499"/>
                  </a:lnTo>
                  <a:lnTo>
                    <a:pt x="53204" y="310095"/>
                  </a:lnTo>
                  <a:lnTo>
                    <a:pt x="24800" y="273332"/>
                  </a:lnTo>
                  <a:lnTo>
                    <a:pt x="6488" y="229939"/>
                  </a:lnTo>
                  <a:lnTo>
                    <a:pt x="0" y="181649"/>
                  </a:lnTo>
                  <a:lnTo>
                    <a:pt x="6488" y="133360"/>
                  </a:lnTo>
                  <a:lnTo>
                    <a:pt x="24800" y="89967"/>
                  </a:lnTo>
                  <a:lnTo>
                    <a:pt x="53204" y="53204"/>
                  </a:lnTo>
                  <a:lnTo>
                    <a:pt x="89967" y="24800"/>
                  </a:lnTo>
                  <a:lnTo>
                    <a:pt x="133360" y="6488"/>
                  </a:lnTo>
                  <a:lnTo>
                    <a:pt x="181649" y="0"/>
                  </a:lnTo>
                  <a:lnTo>
                    <a:pt x="1650449" y="0"/>
                  </a:lnTo>
                  <a:lnTo>
                    <a:pt x="1719964" y="13827"/>
                  </a:lnTo>
                  <a:lnTo>
                    <a:pt x="1778895" y="53204"/>
                  </a:lnTo>
                  <a:lnTo>
                    <a:pt x="1818272" y="112135"/>
                  </a:lnTo>
                  <a:lnTo>
                    <a:pt x="1832099" y="181649"/>
                  </a:lnTo>
                  <a:lnTo>
                    <a:pt x="1825611" y="229939"/>
                  </a:lnTo>
                  <a:lnTo>
                    <a:pt x="1807299" y="273332"/>
                  </a:lnTo>
                  <a:lnTo>
                    <a:pt x="1778895" y="310095"/>
                  </a:lnTo>
                  <a:lnTo>
                    <a:pt x="1742132" y="338499"/>
                  </a:lnTo>
                  <a:lnTo>
                    <a:pt x="1698739" y="356811"/>
                  </a:lnTo>
                  <a:lnTo>
                    <a:pt x="1650449" y="363299"/>
                  </a:lnTo>
                  <a:close/>
                </a:path>
              </a:pathLst>
            </a:custGeom>
            <a:solidFill>
              <a:srgbClr val="6CDA78"/>
            </a:solidFill>
          </p:spPr>
          <p:txBody>
            <a:bodyPr wrap="square" lIns="0" tIns="0" rIns="0" bIns="0" rtlCol="0"/>
            <a:lstStyle/>
            <a:p>
              <a:pPr defTabSz="914378">
                <a:buClrTx/>
                <a:defRPr/>
              </a:pPr>
              <a:endParaRPr sz="1800" kern="1200">
                <a:solidFill>
                  <a:schemeClr val="tx1"/>
                </a:solidFill>
                <a:latin typeface="DM Sans" pitchFamily="2" charset="0"/>
                <a:ea typeface="+mn-ea"/>
              </a:endParaRPr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5030382F-2720-442B-E7BB-38F1FF974918}"/>
                </a:ext>
              </a:extLst>
            </p:cNvPr>
            <p:cNvSpPr txBox="1"/>
            <p:nvPr/>
          </p:nvSpPr>
          <p:spPr>
            <a:xfrm>
              <a:off x="496469" y="1463006"/>
              <a:ext cx="195786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2389" algn="ctr" defTabSz="914378">
                <a:spcBef>
                  <a:spcPts val="100"/>
                </a:spcBef>
                <a:buClrTx/>
                <a:tabLst>
                  <a:tab pos="1935431" algn="l"/>
                </a:tabLst>
                <a:defRPr/>
              </a:pPr>
              <a:r>
                <a:rPr lang="en-GB" sz="1200" b="1" kern="120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Arts &amp; Entertainment</a:t>
              </a:r>
              <a:r>
                <a:rPr sz="1200" b="1" kern="120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	</a:t>
              </a:r>
              <a:r>
                <a:rPr lang="en-GB" sz="1200" b="1" kern="120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 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C0C686-C728-3931-4531-FEFEC698FB93}"/>
              </a:ext>
            </a:extLst>
          </p:cNvPr>
          <p:cNvGrpSpPr/>
          <p:nvPr/>
        </p:nvGrpSpPr>
        <p:grpSpPr>
          <a:xfrm>
            <a:off x="4846443" y="2526148"/>
            <a:ext cx="1832610" cy="363855"/>
            <a:chOff x="4369373" y="1856851"/>
            <a:chExt cx="1832610" cy="363855"/>
          </a:xfrm>
          <a:solidFill>
            <a:srgbClr val="6CDA78"/>
          </a:solidFill>
        </p:grpSpPr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46D81034-FE54-F8B1-041E-2C7AD6A9AE25}"/>
                </a:ext>
              </a:extLst>
            </p:cNvPr>
            <p:cNvSpPr/>
            <p:nvPr/>
          </p:nvSpPr>
          <p:spPr>
            <a:xfrm>
              <a:off x="4369373" y="1856851"/>
              <a:ext cx="1832610" cy="363855"/>
            </a:xfrm>
            <a:custGeom>
              <a:avLst/>
              <a:gdLst/>
              <a:ahLst/>
              <a:cxnLst/>
              <a:rect l="l" t="t" r="r" b="b"/>
              <a:pathLst>
                <a:path w="1832610" h="363855">
                  <a:moveTo>
                    <a:pt x="1650449" y="363299"/>
                  </a:moveTo>
                  <a:lnTo>
                    <a:pt x="181649" y="363299"/>
                  </a:lnTo>
                  <a:lnTo>
                    <a:pt x="133360" y="356811"/>
                  </a:lnTo>
                  <a:lnTo>
                    <a:pt x="89967" y="338499"/>
                  </a:lnTo>
                  <a:lnTo>
                    <a:pt x="53204" y="310095"/>
                  </a:lnTo>
                  <a:lnTo>
                    <a:pt x="24800" y="273332"/>
                  </a:lnTo>
                  <a:lnTo>
                    <a:pt x="6488" y="229939"/>
                  </a:lnTo>
                  <a:lnTo>
                    <a:pt x="0" y="181649"/>
                  </a:lnTo>
                  <a:lnTo>
                    <a:pt x="6488" y="133360"/>
                  </a:lnTo>
                  <a:lnTo>
                    <a:pt x="24800" y="89967"/>
                  </a:lnTo>
                  <a:lnTo>
                    <a:pt x="53204" y="53204"/>
                  </a:lnTo>
                  <a:lnTo>
                    <a:pt x="89967" y="24800"/>
                  </a:lnTo>
                  <a:lnTo>
                    <a:pt x="133360" y="6488"/>
                  </a:lnTo>
                  <a:lnTo>
                    <a:pt x="181649" y="0"/>
                  </a:lnTo>
                  <a:lnTo>
                    <a:pt x="1650449" y="0"/>
                  </a:lnTo>
                  <a:lnTo>
                    <a:pt x="1719964" y="13827"/>
                  </a:lnTo>
                  <a:lnTo>
                    <a:pt x="1778895" y="53204"/>
                  </a:lnTo>
                  <a:lnTo>
                    <a:pt x="1818272" y="112135"/>
                  </a:lnTo>
                  <a:lnTo>
                    <a:pt x="1832099" y="181649"/>
                  </a:lnTo>
                  <a:lnTo>
                    <a:pt x="1825611" y="229939"/>
                  </a:lnTo>
                  <a:lnTo>
                    <a:pt x="1807299" y="273332"/>
                  </a:lnTo>
                  <a:lnTo>
                    <a:pt x="1778895" y="310095"/>
                  </a:lnTo>
                  <a:lnTo>
                    <a:pt x="1742132" y="338499"/>
                  </a:lnTo>
                  <a:lnTo>
                    <a:pt x="1698739" y="356811"/>
                  </a:lnTo>
                  <a:lnTo>
                    <a:pt x="1650449" y="36329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914378">
                <a:buClrTx/>
                <a:defRPr/>
              </a:pPr>
              <a:endParaRPr sz="1800" kern="1200">
                <a:solidFill>
                  <a:prstClr val="black"/>
                </a:solidFill>
                <a:latin typeface="DM Sans" pitchFamily="2" charset="0"/>
                <a:ea typeface="+mn-ea"/>
              </a:endParaRPr>
            </a:p>
          </p:txBody>
        </p: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C27AD2C0-7AC9-9870-9C77-38628784DB43}"/>
                </a:ext>
              </a:extLst>
            </p:cNvPr>
            <p:cNvSpPr txBox="1"/>
            <p:nvPr/>
          </p:nvSpPr>
          <p:spPr>
            <a:xfrm>
              <a:off x="4952150" y="1922240"/>
              <a:ext cx="736600" cy="197490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 defTabSz="914378">
                <a:spcBef>
                  <a:spcPts val="100"/>
                </a:spcBef>
                <a:buClrTx/>
                <a:defRPr/>
              </a:pPr>
              <a:r>
                <a:rPr sz="1200" b="1" kern="1200" spc="-85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T</a:t>
              </a:r>
              <a:r>
                <a:rPr sz="1200" b="1" kern="1200" spc="1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r</a:t>
              </a:r>
              <a:r>
                <a:rPr sz="1200" b="1" kern="1200" spc="-5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a</a:t>
              </a:r>
              <a:r>
                <a:rPr sz="1200" b="1" kern="1200" spc="-35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v</a:t>
              </a:r>
              <a:r>
                <a:rPr sz="1200" b="1" kern="120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ellers</a:t>
              </a:r>
              <a:endParaRPr sz="1200" kern="1200" dirty="0">
                <a:solidFill>
                  <a:schemeClr val="tx1"/>
                </a:solidFill>
                <a:latin typeface="DM Sans" pitchFamily="2" charset="0"/>
                <a:ea typeface="+mn-ea"/>
              </a:endParaRPr>
            </a:p>
          </p:txBody>
        </p:sp>
      </p:grpSp>
      <p:sp>
        <p:nvSpPr>
          <p:cNvPr id="19" name="object 17">
            <a:extLst>
              <a:ext uri="{FF2B5EF4-FFF2-40B4-BE49-F238E27FC236}">
                <a16:creationId xmlns:a16="http://schemas.microsoft.com/office/drawing/2014/main" id="{AB9C970F-8FD9-1877-1A20-C3C09C21EF1F}"/>
              </a:ext>
            </a:extLst>
          </p:cNvPr>
          <p:cNvSpPr/>
          <p:nvPr/>
        </p:nvSpPr>
        <p:spPr>
          <a:xfrm>
            <a:off x="2467263" y="2535366"/>
            <a:ext cx="2282854" cy="363855"/>
          </a:xfrm>
          <a:custGeom>
            <a:avLst/>
            <a:gdLst/>
            <a:ahLst/>
            <a:cxnLst/>
            <a:rect l="l" t="t" r="r" b="b"/>
            <a:pathLst>
              <a:path w="2826385" h="363855">
                <a:moveTo>
                  <a:pt x="2644349" y="363299"/>
                </a:moveTo>
                <a:lnTo>
                  <a:pt x="181649" y="363299"/>
                </a:lnTo>
                <a:lnTo>
                  <a:pt x="133360" y="356811"/>
                </a:lnTo>
                <a:lnTo>
                  <a:pt x="89967" y="338499"/>
                </a:lnTo>
                <a:lnTo>
                  <a:pt x="53204" y="310095"/>
                </a:lnTo>
                <a:lnTo>
                  <a:pt x="24800" y="273332"/>
                </a:lnTo>
                <a:lnTo>
                  <a:pt x="6488" y="229939"/>
                </a:lnTo>
                <a:lnTo>
                  <a:pt x="0" y="181649"/>
                </a:lnTo>
                <a:lnTo>
                  <a:pt x="6488" y="133360"/>
                </a:lnTo>
                <a:lnTo>
                  <a:pt x="24800" y="89967"/>
                </a:lnTo>
                <a:lnTo>
                  <a:pt x="53204" y="53204"/>
                </a:lnTo>
                <a:lnTo>
                  <a:pt x="89967" y="24800"/>
                </a:lnTo>
                <a:lnTo>
                  <a:pt x="133360" y="6488"/>
                </a:lnTo>
                <a:lnTo>
                  <a:pt x="181649" y="0"/>
                </a:lnTo>
                <a:lnTo>
                  <a:pt x="2644349" y="0"/>
                </a:lnTo>
                <a:lnTo>
                  <a:pt x="2713864" y="13827"/>
                </a:lnTo>
                <a:lnTo>
                  <a:pt x="2772795" y="53204"/>
                </a:lnTo>
                <a:lnTo>
                  <a:pt x="2812172" y="112135"/>
                </a:lnTo>
                <a:lnTo>
                  <a:pt x="2825999" y="181649"/>
                </a:lnTo>
                <a:lnTo>
                  <a:pt x="2819511" y="229939"/>
                </a:lnTo>
                <a:lnTo>
                  <a:pt x="2801199" y="273332"/>
                </a:lnTo>
                <a:lnTo>
                  <a:pt x="2772795" y="310095"/>
                </a:lnTo>
                <a:lnTo>
                  <a:pt x="2736032" y="338499"/>
                </a:lnTo>
                <a:lnTo>
                  <a:pt x="2692639" y="356811"/>
                </a:lnTo>
                <a:lnTo>
                  <a:pt x="2644349" y="363299"/>
                </a:lnTo>
                <a:close/>
              </a:path>
            </a:pathLst>
          </a:custGeom>
          <a:solidFill>
            <a:srgbClr val="6CDA78"/>
          </a:solidFill>
        </p:spPr>
        <p:txBody>
          <a:bodyPr wrap="square" lIns="0" tIns="0" rIns="0" bIns="0" rtlCol="0"/>
          <a:lstStyle/>
          <a:p>
            <a:pPr defTabSz="914378">
              <a:buClrTx/>
              <a:defRPr/>
            </a:pPr>
            <a:endParaRPr sz="1800" kern="1200">
              <a:solidFill>
                <a:prstClr val="black"/>
              </a:solidFill>
              <a:latin typeface="DM Sans" pitchFamily="2" charset="0"/>
              <a:ea typeface="+mn-ea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63AE86A4-8E6C-515D-1EAC-FC8510411310}"/>
              </a:ext>
            </a:extLst>
          </p:cNvPr>
          <p:cNvSpPr txBox="1"/>
          <p:nvPr/>
        </p:nvSpPr>
        <p:spPr>
          <a:xfrm>
            <a:off x="2295795" y="2620084"/>
            <a:ext cx="267170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 defTabSz="914378">
              <a:spcBef>
                <a:spcPts val="100"/>
              </a:spcBef>
              <a:buClrTx/>
              <a:defRPr/>
            </a:pPr>
            <a:r>
              <a:rPr lang="en-GB" sz="1200" b="1" kern="1200" spc="10" dirty="0">
                <a:solidFill>
                  <a:schemeClr val="tx1"/>
                </a:solidFill>
                <a:latin typeface="DM Sans" pitchFamily="2" charset="0"/>
                <a:ea typeface="+mn-ea"/>
              </a:rPr>
              <a:t>Society &amp; Culture</a:t>
            </a:r>
            <a:endParaRPr sz="1200" kern="1200" dirty="0">
              <a:solidFill>
                <a:schemeClr val="tx1"/>
              </a:solidFill>
              <a:latin typeface="DM Sans" pitchFamily="2" charset="0"/>
              <a:ea typeface="+mn-ea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5B13A0-7DF8-E4E4-4334-CC8B9F5F7F28}"/>
              </a:ext>
            </a:extLst>
          </p:cNvPr>
          <p:cNvGrpSpPr/>
          <p:nvPr/>
        </p:nvGrpSpPr>
        <p:grpSpPr>
          <a:xfrm>
            <a:off x="4668463" y="1511134"/>
            <a:ext cx="1849361" cy="363855"/>
            <a:chOff x="4338399" y="1379824"/>
            <a:chExt cx="1849361" cy="363855"/>
          </a:xfrm>
          <a:solidFill>
            <a:srgbClr val="6CDA78"/>
          </a:solidFill>
        </p:grpSpPr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3B390338-C849-9BB2-B17A-80D0D0721007}"/>
                </a:ext>
              </a:extLst>
            </p:cNvPr>
            <p:cNvSpPr/>
            <p:nvPr/>
          </p:nvSpPr>
          <p:spPr>
            <a:xfrm>
              <a:off x="4338399" y="1379824"/>
              <a:ext cx="1832610" cy="363855"/>
            </a:xfrm>
            <a:custGeom>
              <a:avLst/>
              <a:gdLst/>
              <a:ahLst/>
              <a:cxnLst/>
              <a:rect l="l" t="t" r="r" b="b"/>
              <a:pathLst>
                <a:path w="1832610" h="363855">
                  <a:moveTo>
                    <a:pt x="1650449" y="363299"/>
                  </a:moveTo>
                  <a:lnTo>
                    <a:pt x="181649" y="363299"/>
                  </a:lnTo>
                  <a:lnTo>
                    <a:pt x="133360" y="356811"/>
                  </a:lnTo>
                  <a:lnTo>
                    <a:pt x="89967" y="338499"/>
                  </a:lnTo>
                  <a:lnTo>
                    <a:pt x="53204" y="310095"/>
                  </a:lnTo>
                  <a:lnTo>
                    <a:pt x="24800" y="273332"/>
                  </a:lnTo>
                  <a:lnTo>
                    <a:pt x="6488" y="229939"/>
                  </a:lnTo>
                  <a:lnTo>
                    <a:pt x="0" y="181649"/>
                  </a:lnTo>
                  <a:lnTo>
                    <a:pt x="6488" y="133360"/>
                  </a:lnTo>
                  <a:lnTo>
                    <a:pt x="24800" y="89967"/>
                  </a:lnTo>
                  <a:lnTo>
                    <a:pt x="53204" y="53204"/>
                  </a:lnTo>
                  <a:lnTo>
                    <a:pt x="89967" y="24800"/>
                  </a:lnTo>
                  <a:lnTo>
                    <a:pt x="133360" y="6488"/>
                  </a:lnTo>
                  <a:lnTo>
                    <a:pt x="181649" y="0"/>
                  </a:lnTo>
                  <a:lnTo>
                    <a:pt x="1650449" y="0"/>
                  </a:lnTo>
                  <a:lnTo>
                    <a:pt x="1719964" y="13827"/>
                  </a:lnTo>
                  <a:lnTo>
                    <a:pt x="1778895" y="53204"/>
                  </a:lnTo>
                  <a:lnTo>
                    <a:pt x="1818272" y="112135"/>
                  </a:lnTo>
                  <a:lnTo>
                    <a:pt x="1832099" y="181649"/>
                  </a:lnTo>
                  <a:lnTo>
                    <a:pt x="1825611" y="229939"/>
                  </a:lnTo>
                  <a:lnTo>
                    <a:pt x="1807299" y="273332"/>
                  </a:lnTo>
                  <a:lnTo>
                    <a:pt x="1778895" y="310095"/>
                  </a:lnTo>
                  <a:lnTo>
                    <a:pt x="1742132" y="338499"/>
                  </a:lnTo>
                  <a:lnTo>
                    <a:pt x="1698739" y="356811"/>
                  </a:lnTo>
                  <a:lnTo>
                    <a:pt x="1650449" y="36329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914378">
                <a:buClrTx/>
                <a:defRPr/>
              </a:pPr>
              <a:endParaRPr sz="1800" kern="1200">
                <a:solidFill>
                  <a:schemeClr val="tx1"/>
                </a:solidFill>
                <a:latin typeface="DM Sans" pitchFamily="2" charset="0"/>
                <a:ea typeface="+mn-ea"/>
              </a:endParaRPr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E7F55DDE-98FD-31DC-997F-7D1F37AD74FE}"/>
                </a:ext>
              </a:extLst>
            </p:cNvPr>
            <p:cNvSpPr txBox="1"/>
            <p:nvPr/>
          </p:nvSpPr>
          <p:spPr>
            <a:xfrm>
              <a:off x="4422827" y="1454905"/>
              <a:ext cx="1764933" cy="197490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 defTabSz="914378">
                <a:spcBef>
                  <a:spcPts val="100"/>
                </a:spcBef>
                <a:buClrTx/>
                <a:defRPr/>
              </a:pPr>
              <a:r>
                <a:rPr lang="en-GB" sz="1200" b="1" kern="120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Comedy</a:t>
              </a:r>
              <a:endParaRPr sz="1200" kern="1200" dirty="0">
                <a:solidFill>
                  <a:schemeClr val="tx1"/>
                </a:solidFill>
                <a:latin typeface="DM Sans" pitchFamily="2" charset="0"/>
                <a:ea typeface="+mn-ea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961C2B-214A-03E8-854E-AA0FD6B3D283}"/>
              </a:ext>
            </a:extLst>
          </p:cNvPr>
          <p:cNvGrpSpPr/>
          <p:nvPr/>
        </p:nvGrpSpPr>
        <p:grpSpPr>
          <a:xfrm>
            <a:off x="2430956" y="1510964"/>
            <a:ext cx="2184448" cy="363855"/>
            <a:chOff x="2397798" y="1379824"/>
            <a:chExt cx="2008277" cy="363855"/>
          </a:xfrm>
          <a:solidFill>
            <a:srgbClr val="6CDA78"/>
          </a:solidFill>
        </p:grpSpPr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DB337816-AC11-94D1-8F4A-B00BA9001831}"/>
                </a:ext>
              </a:extLst>
            </p:cNvPr>
            <p:cNvSpPr/>
            <p:nvPr/>
          </p:nvSpPr>
          <p:spPr>
            <a:xfrm>
              <a:off x="2397798" y="1379824"/>
              <a:ext cx="2008277" cy="363855"/>
            </a:xfrm>
            <a:custGeom>
              <a:avLst/>
              <a:gdLst/>
              <a:ahLst/>
              <a:cxnLst/>
              <a:rect l="l" t="t" r="r" b="b"/>
              <a:pathLst>
                <a:path w="1832610" h="363855">
                  <a:moveTo>
                    <a:pt x="1650449" y="363299"/>
                  </a:moveTo>
                  <a:lnTo>
                    <a:pt x="181649" y="363299"/>
                  </a:lnTo>
                  <a:lnTo>
                    <a:pt x="133360" y="356811"/>
                  </a:lnTo>
                  <a:lnTo>
                    <a:pt x="89967" y="338499"/>
                  </a:lnTo>
                  <a:lnTo>
                    <a:pt x="53204" y="310095"/>
                  </a:lnTo>
                  <a:lnTo>
                    <a:pt x="24800" y="273332"/>
                  </a:lnTo>
                  <a:lnTo>
                    <a:pt x="6488" y="229939"/>
                  </a:lnTo>
                  <a:lnTo>
                    <a:pt x="0" y="181649"/>
                  </a:lnTo>
                  <a:lnTo>
                    <a:pt x="6488" y="133360"/>
                  </a:lnTo>
                  <a:lnTo>
                    <a:pt x="24800" y="89967"/>
                  </a:lnTo>
                  <a:lnTo>
                    <a:pt x="53204" y="53204"/>
                  </a:lnTo>
                  <a:lnTo>
                    <a:pt x="89967" y="24800"/>
                  </a:lnTo>
                  <a:lnTo>
                    <a:pt x="133360" y="6488"/>
                  </a:lnTo>
                  <a:lnTo>
                    <a:pt x="181649" y="0"/>
                  </a:lnTo>
                  <a:lnTo>
                    <a:pt x="1650449" y="0"/>
                  </a:lnTo>
                  <a:lnTo>
                    <a:pt x="1719964" y="13827"/>
                  </a:lnTo>
                  <a:lnTo>
                    <a:pt x="1778895" y="53204"/>
                  </a:lnTo>
                  <a:lnTo>
                    <a:pt x="1818272" y="112135"/>
                  </a:lnTo>
                  <a:lnTo>
                    <a:pt x="1832099" y="181649"/>
                  </a:lnTo>
                  <a:lnTo>
                    <a:pt x="1825611" y="229939"/>
                  </a:lnTo>
                  <a:lnTo>
                    <a:pt x="1807299" y="273332"/>
                  </a:lnTo>
                  <a:lnTo>
                    <a:pt x="1778895" y="310095"/>
                  </a:lnTo>
                  <a:lnTo>
                    <a:pt x="1742132" y="338499"/>
                  </a:lnTo>
                  <a:lnTo>
                    <a:pt x="1698739" y="356811"/>
                  </a:lnTo>
                  <a:lnTo>
                    <a:pt x="1650449" y="36329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914378">
                <a:buClrTx/>
                <a:defRPr/>
              </a:pPr>
              <a:endParaRPr sz="1800" kern="1200">
                <a:solidFill>
                  <a:schemeClr val="tx1"/>
                </a:solidFill>
                <a:latin typeface="DM Sans" pitchFamily="2" charset="0"/>
                <a:ea typeface="+mn-ea"/>
              </a:endParaRPr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D0450236-BBD6-B0AC-D05E-197124FE8498}"/>
                </a:ext>
              </a:extLst>
            </p:cNvPr>
            <p:cNvSpPr txBox="1"/>
            <p:nvPr/>
          </p:nvSpPr>
          <p:spPr>
            <a:xfrm>
              <a:off x="2448215" y="1445818"/>
              <a:ext cx="1957860" cy="197490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72389" algn="ctr" defTabSz="914378">
                <a:spcBef>
                  <a:spcPts val="100"/>
                </a:spcBef>
                <a:buClrTx/>
                <a:tabLst>
                  <a:tab pos="1935431" algn="l"/>
                </a:tabLst>
                <a:defRPr/>
              </a:pPr>
              <a:r>
                <a:rPr lang="en-GB" sz="1200" b="1" kern="120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Business &amp; Technology</a:t>
              </a:r>
              <a:r>
                <a:rPr sz="1200" b="1" kern="120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	</a:t>
              </a:r>
              <a:r>
                <a:rPr lang="en-GB" sz="1200" b="1" kern="120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 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FD8F58E-98A2-A912-71D3-01D54B1B9DF1}"/>
              </a:ext>
            </a:extLst>
          </p:cNvPr>
          <p:cNvGrpSpPr/>
          <p:nvPr/>
        </p:nvGrpSpPr>
        <p:grpSpPr>
          <a:xfrm>
            <a:off x="254143" y="2035828"/>
            <a:ext cx="2374772" cy="363855"/>
            <a:chOff x="457200" y="1379824"/>
            <a:chExt cx="2374772" cy="363855"/>
          </a:xfrm>
        </p:grpSpPr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E4D760A1-9787-FF42-9B8E-7C795EFCF200}"/>
                </a:ext>
              </a:extLst>
            </p:cNvPr>
            <p:cNvSpPr/>
            <p:nvPr/>
          </p:nvSpPr>
          <p:spPr>
            <a:xfrm>
              <a:off x="457200" y="1379824"/>
              <a:ext cx="1832610" cy="363855"/>
            </a:xfrm>
            <a:custGeom>
              <a:avLst/>
              <a:gdLst/>
              <a:ahLst/>
              <a:cxnLst/>
              <a:rect l="l" t="t" r="r" b="b"/>
              <a:pathLst>
                <a:path w="1832610" h="363855">
                  <a:moveTo>
                    <a:pt x="1650449" y="363299"/>
                  </a:moveTo>
                  <a:lnTo>
                    <a:pt x="181649" y="363299"/>
                  </a:lnTo>
                  <a:lnTo>
                    <a:pt x="133360" y="356811"/>
                  </a:lnTo>
                  <a:lnTo>
                    <a:pt x="89967" y="338499"/>
                  </a:lnTo>
                  <a:lnTo>
                    <a:pt x="53204" y="310095"/>
                  </a:lnTo>
                  <a:lnTo>
                    <a:pt x="24800" y="273332"/>
                  </a:lnTo>
                  <a:lnTo>
                    <a:pt x="6488" y="229939"/>
                  </a:lnTo>
                  <a:lnTo>
                    <a:pt x="0" y="181649"/>
                  </a:lnTo>
                  <a:lnTo>
                    <a:pt x="6488" y="133360"/>
                  </a:lnTo>
                  <a:lnTo>
                    <a:pt x="24800" y="89967"/>
                  </a:lnTo>
                  <a:lnTo>
                    <a:pt x="53204" y="53204"/>
                  </a:lnTo>
                  <a:lnTo>
                    <a:pt x="89967" y="24800"/>
                  </a:lnTo>
                  <a:lnTo>
                    <a:pt x="133360" y="6488"/>
                  </a:lnTo>
                  <a:lnTo>
                    <a:pt x="181649" y="0"/>
                  </a:lnTo>
                  <a:lnTo>
                    <a:pt x="1650449" y="0"/>
                  </a:lnTo>
                  <a:lnTo>
                    <a:pt x="1719964" y="13827"/>
                  </a:lnTo>
                  <a:lnTo>
                    <a:pt x="1778895" y="53204"/>
                  </a:lnTo>
                  <a:lnTo>
                    <a:pt x="1818272" y="112135"/>
                  </a:lnTo>
                  <a:lnTo>
                    <a:pt x="1832099" y="181649"/>
                  </a:lnTo>
                  <a:lnTo>
                    <a:pt x="1825611" y="229939"/>
                  </a:lnTo>
                  <a:lnTo>
                    <a:pt x="1807299" y="273332"/>
                  </a:lnTo>
                  <a:lnTo>
                    <a:pt x="1778895" y="310095"/>
                  </a:lnTo>
                  <a:lnTo>
                    <a:pt x="1742132" y="338499"/>
                  </a:lnTo>
                  <a:lnTo>
                    <a:pt x="1698739" y="356811"/>
                  </a:lnTo>
                  <a:lnTo>
                    <a:pt x="1650449" y="363299"/>
                  </a:lnTo>
                  <a:close/>
                </a:path>
              </a:pathLst>
            </a:custGeom>
            <a:solidFill>
              <a:srgbClr val="6CDA78"/>
            </a:solidFill>
          </p:spPr>
          <p:txBody>
            <a:bodyPr wrap="square" lIns="0" tIns="0" rIns="0" bIns="0" rtlCol="0"/>
            <a:lstStyle/>
            <a:p>
              <a:pPr defTabSz="914378">
                <a:buClrTx/>
                <a:defRPr/>
              </a:pPr>
              <a:endParaRPr sz="1800" kern="1200">
                <a:solidFill>
                  <a:schemeClr val="tx1"/>
                </a:solidFill>
                <a:latin typeface="DM Sans" pitchFamily="2" charset="0"/>
                <a:ea typeface="+mn-ea"/>
              </a:endParaRPr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9761DD44-0DE7-20E0-4F18-1B3D78F380F9}"/>
                </a:ext>
              </a:extLst>
            </p:cNvPr>
            <p:cNvSpPr txBox="1"/>
            <p:nvPr/>
          </p:nvSpPr>
          <p:spPr>
            <a:xfrm>
              <a:off x="874112" y="1433604"/>
              <a:ext cx="195786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72389" algn="ctr" defTabSz="914378">
                <a:spcBef>
                  <a:spcPts val="100"/>
                </a:spcBef>
                <a:buClrTx/>
                <a:tabLst>
                  <a:tab pos="1935431" algn="l"/>
                </a:tabLst>
                <a:defRPr/>
              </a:pPr>
              <a:r>
                <a:rPr lang="en-GB" sz="1200" b="1" kern="120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Education</a:t>
              </a:r>
              <a:r>
                <a:rPr sz="1200" b="1" kern="120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	</a:t>
              </a:r>
              <a:r>
                <a:rPr lang="en-GB" sz="1200" b="1" kern="120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  </a:t>
              </a:r>
            </a:p>
          </p:txBody>
        </p:sp>
      </p:grpSp>
      <p:sp>
        <p:nvSpPr>
          <p:cNvPr id="30" name="object 10">
            <a:extLst>
              <a:ext uri="{FF2B5EF4-FFF2-40B4-BE49-F238E27FC236}">
                <a16:creationId xmlns:a16="http://schemas.microsoft.com/office/drawing/2014/main" id="{E9DA485E-F0AE-0B8A-89ED-0350FA72017B}"/>
              </a:ext>
            </a:extLst>
          </p:cNvPr>
          <p:cNvSpPr/>
          <p:nvPr/>
        </p:nvSpPr>
        <p:spPr>
          <a:xfrm>
            <a:off x="2172052" y="2030103"/>
            <a:ext cx="2095148" cy="363855"/>
          </a:xfrm>
          <a:custGeom>
            <a:avLst/>
            <a:gdLst/>
            <a:ahLst/>
            <a:cxnLst/>
            <a:rect l="l" t="t" r="r" b="b"/>
            <a:pathLst>
              <a:path w="1832610" h="363855">
                <a:moveTo>
                  <a:pt x="1650449" y="363299"/>
                </a:moveTo>
                <a:lnTo>
                  <a:pt x="181649" y="363299"/>
                </a:lnTo>
                <a:lnTo>
                  <a:pt x="133360" y="356811"/>
                </a:lnTo>
                <a:lnTo>
                  <a:pt x="89967" y="338499"/>
                </a:lnTo>
                <a:lnTo>
                  <a:pt x="53204" y="310095"/>
                </a:lnTo>
                <a:lnTo>
                  <a:pt x="24800" y="273332"/>
                </a:lnTo>
                <a:lnTo>
                  <a:pt x="6488" y="229939"/>
                </a:lnTo>
                <a:lnTo>
                  <a:pt x="0" y="181649"/>
                </a:lnTo>
                <a:lnTo>
                  <a:pt x="6488" y="133360"/>
                </a:lnTo>
                <a:lnTo>
                  <a:pt x="24800" y="89967"/>
                </a:lnTo>
                <a:lnTo>
                  <a:pt x="53204" y="53204"/>
                </a:lnTo>
                <a:lnTo>
                  <a:pt x="89967" y="24800"/>
                </a:lnTo>
                <a:lnTo>
                  <a:pt x="133360" y="6488"/>
                </a:lnTo>
                <a:lnTo>
                  <a:pt x="181649" y="0"/>
                </a:lnTo>
                <a:lnTo>
                  <a:pt x="1650449" y="0"/>
                </a:lnTo>
                <a:lnTo>
                  <a:pt x="1719964" y="13827"/>
                </a:lnTo>
                <a:lnTo>
                  <a:pt x="1778895" y="53204"/>
                </a:lnTo>
                <a:lnTo>
                  <a:pt x="1818272" y="112135"/>
                </a:lnTo>
                <a:lnTo>
                  <a:pt x="1832099" y="181649"/>
                </a:lnTo>
                <a:lnTo>
                  <a:pt x="1825611" y="229939"/>
                </a:lnTo>
                <a:lnTo>
                  <a:pt x="1807299" y="273332"/>
                </a:lnTo>
                <a:lnTo>
                  <a:pt x="1778895" y="310095"/>
                </a:lnTo>
                <a:lnTo>
                  <a:pt x="1742132" y="338499"/>
                </a:lnTo>
                <a:lnTo>
                  <a:pt x="1698739" y="356811"/>
                </a:lnTo>
                <a:lnTo>
                  <a:pt x="1650449" y="363299"/>
                </a:lnTo>
                <a:close/>
              </a:path>
            </a:pathLst>
          </a:custGeom>
          <a:solidFill>
            <a:srgbClr val="6CDA78"/>
          </a:solidFill>
        </p:spPr>
        <p:txBody>
          <a:bodyPr wrap="square" lIns="0" tIns="0" rIns="0" bIns="0" rtlCol="0"/>
          <a:lstStyle/>
          <a:p>
            <a:pPr defTabSz="914378">
              <a:buClrTx/>
              <a:defRPr/>
            </a:pPr>
            <a:endParaRPr sz="1800" kern="1200">
              <a:solidFill>
                <a:prstClr val="black"/>
              </a:solidFill>
              <a:latin typeface="DM Sans" pitchFamily="2" charset="0"/>
              <a:ea typeface="+mn-ea"/>
            </a:endParaRPr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id="{E12A36B5-B613-3EE0-C2B0-2F81D185690B}"/>
              </a:ext>
            </a:extLst>
          </p:cNvPr>
          <p:cNvSpPr txBox="1"/>
          <p:nvPr/>
        </p:nvSpPr>
        <p:spPr>
          <a:xfrm>
            <a:off x="2527538" y="2100572"/>
            <a:ext cx="19578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389" algn="ctr" defTabSz="914378">
              <a:spcBef>
                <a:spcPts val="100"/>
              </a:spcBef>
              <a:buClrTx/>
              <a:tabLst>
                <a:tab pos="1935431" algn="l"/>
              </a:tabLst>
              <a:defRPr/>
            </a:pPr>
            <a:r>
              <a:rPr lang="en-GB" sz="1200" b="1" kern="1200" dirty="0">
                <a:solidFill>
                  <a:schemeClr val="tx1"/>
                </a:solidFill>
                <a:latin typeface="DM Sans" pitchFamily="2" charset="0"/>
                <a:ea typeface="+mn-ea"/>
              </a:rPr>
              <a:t>Lifestyle &amp; Health</a:t>
            </a:r>
            <a:r>
              <a:rPr sz="1200" b="1" kern="1200" dirty="0">
                <a:solidFill>
                  <a:schemeClr val="tx1"/>
                </a:solidFill>
                <a:latin typeface="DM Sans" pitchFamily="2" charset="0"/>
                <a:ea typeface="+mn-ea"/>
              </a:rPr>
              <a:t>	</a:t>
            </a:r>
            <a:r>
              <a:rPr lang="en-GB" sz="1200" b="1" kern="1200" dirty="0">
                <a:solidFill>
                  <a:schemeClr val="tx1"/>
                </a:solidFill>
                <a:latin typeface="DM Sans" pitchFamily="2" charset="0"/>
                <a:ea typeface="+mn-ea"/>
              </a:rPr>
              <a:t> 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83F258-87D4-E4B8-BF18-24885F34A68C}"/>
              </a:ext>
            </a:extLst>
          </p:cNvPr>
          <p:cNvGrpSpPr/>
          <p:nvPr/>
        </p:nvGrpSpPr>
        <p:grpSpPr>
          <a:xfrm>
            <a:off x="4083627" y="1997935"/>
            <a:ext cx="2973499" cy="363855"/>
            <a:chOff x="4591520" y="2311764"/>
            <a:chExt cx="2671708" cy="363855"/>
          </a:xfrm>
          <a:solidFill>
            <a:srgbClr val="6CDA78"/>
          </a:solidFill>
        </p:grpSpPr>
        <p:sp>
          <p:nvSpPr>
            <p:cNvPr id="33" name="object 17">
              <a:extLst>
                <a:ext uri="{FF2B5EF4-FFF2-40B4-BE49-F238E27FC236}">
                  <a16:creationId xmlns:a16="http://schemas.microsoft.com/office/drawing/2014/main" id="{6FAC4579-22DC-668E-FDD4-1196E696EB7D}"/>
                </a:ext>
              </a:extLst>
            </p:cNvPr>
            <p:cNvSpPr/>
            <p:nvPr/>
          </p:nvSpPr>
          <p:spPr>
            <a:xfrm>
              <a:off x="4889613" y="2311764"/>
              <a:ext cx="1964900" cy="363855"/>
            </a:xfrm>
            <a:custGeom>
              <a:avLst/>
              <a:gdLst/>
              <a:ahLst/>
              <a:cxnLst/>
              <a:rect l="l" t="t" r="r" b="b"/>
              <a:pathLst>
                <a:path w="2826385" h="363855">
                  <a:moveTo>
                    <a:pt x="2644349" y="363299"/>
                  </a:moveTo>
                  <a:lnTo>
                    <a:pt x="181649" y="363299"/>
                  </a:lnTo>
                  <a:lnTo>
                    <a:pt x="133360" y="356811"/>
                  </a:lnTo>
                  <a:lnTo>
                    <a:pt x="89967" y="338499"/>
                  </a:lnTo>
                  <a:lnTo>
                    <a:pt x="53204" y="310095"/>
                  </a:lnTo>
                  <a:lnTo>
                    <a:pt x="24800" y="273332"/>
                  </a:lnTo>
                  <a:lnTo>
                    <a:pt x="6488" y="229939"/>
                  </a:lnTo>
                  <a:lnTo>
                    <a:pt x="0" y="181649"/>
                  </a:lnTo>
                  <a:lnTo>
                    <a:pt x="6488" y="133360"/>
                  </a:lnTo>
                  <a:lnTo>
                    <a:pt x="24800" y="89967"/>
                  </a:lnTo>
                  <a:lnTo>
                    <a:pt x="53204" y="53204"/>
                  </a:lnTo>
                  <a:lnTo>
                    <a:pt x="89967" y="24800"/>
                  </a:lnTo>
                  <a:lnTo>
                    <a:pt x="133360" y="6488"/>
                  </a:lnTo>
                  <a:lnTo>
                    <a:pt x="181649" y="0"/>
                  </a:lnTo>
                  <a:lnTo>
                    <a:pt x="2644349" y="0"/>
                  </a:lnTo>
                  <a:lnTo>
                    <a:pt x="2713864" y="13827"/>
                  </a:lnTo>
                  <a:lnTo>
                    <a:pt x="2772795" y="53204"/>
                  </a:lnTo>
                  <a:lnTo>
                    <a:pt x="2812172" y="112135"/>
                  </a:lnTo>
                  <a:lnTo>
                    <a:pt x="2825999" y="181649"/>
                  </a:lnTo>
                  <a:lnTo>
                    <a:pt x="2819511" y="229939"/>
                  </a:lnTo>
                  <a:lnTo>
                    <a:pt x="2801199" y="273332"/>
                  </a:lnTo>
                  <a:lnTo>
                    <a:pt x="2772795" y="310095"/>
                  </a:lnTo>
                  <a:lnTo>
                    <a:pt x="2736032" y="338499"/>
                  </a:lnTo>
                  <a:lnTo>
                    <a:pt x="2692639" y="356811"/>
                  </a:lnTo>
                  <a:lnTo>
                    <a:pt x="2644349" y="36329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914378">
                <a:buClrTx/>
                <a:defRPr/>
              </a:pPr>
              <a:endParaRPr sz="1800" kern="1200">
                <a:solidFill>
                  <a:prstClr val="black"/>
                </a:solidFill>
                <a:latin typeface="DM Sans" pitchFamily="2" charset="0"/>
                <a:ea typeface="+mn-ea"/>
              </a:endParaRPr>
            </a:p>
          </p:txBody>
        </p:sp>
        <p:sp>
          <p:nvSpPr>
            <p:cNvPr id="34" name="object 18">
              <a:extLst>
                <a:ext uri="{FF2B5EF4-FFF2-40B4-BE49-F238E27FC236}">
                  <a16:creationId xmlns:a16="http://schemas.microsoft.com/office/drawing/2014/main" id="{E7E1739E-98D4-218D-876F-4AD44FDC88DD}"/>
                </a:ext>
              </a:extLst>
            </p:cNvPr>
            <p:cNvSpPr txBox="1"/>
            <p:nvPr/>
          </p:nvSpPr>
          <p:spPr>
            <a:xfrm>
              <a:off x="4591520" y="2376034"/>
              <a:ext cx="2671708" cy="197490"/>
            </a:xfrm>
            <a:prstGeom prst="rect">
              <a:avLst/>
            </a:prstGeom>
            <a:noFill/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 defTabSz="914378">
                <a:spcBef>
                  <a:spcPts val="100"/>
                </a:spcBef>
                <a:buClrTx/>
                <a:defRPr/>
              </a:pPr>
              <a:r>
                <a:rPr lang="en-GB" sz="1200" b="1" kern="1200" spc="1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Sports &amp; Recreation</a:t>
              </a:r>
              <a:endParaRPr sz="1200" kern="1200" dirty="0">
                <a:solidFill>
                  <a:schemeClr val="tx1"/>
                </a:solidFill>
                <a:latin typeface="DM Sans" pitchFamily="2" charset="0"/>
                <a:ea typeface="+mn-ea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C0EA6E0-3770-B7A7-1BCC-BB9FE76A1DC9}"/>
              </a:ext>
            </a:extLst>
          </p:cNvPr>
          <p:cNvGrpSpPr/>
          <p:nvPr/>
        </p:nvGrpSpPr>
        <p:grpSpPr>
          <a:xfrm>
            <a:off x="800194" y="2975955"/>
            <a:ext cx="2246630" cy="363855"/>
            <a:chOff x="457200" y="2324288"/>
            <a:chExt cx="2246630" cy="363855"/>
          </a:xfrm>
          <a:solidFill>
            <a:srgbClr val="6CDA78"/>
          </a:solidFill>
        </p:grpSpPr>
        <p:sp>
          <p:nvSpPr>
            <p:cNvPr id="36" name="object 7">
              <a:extLst>
                <a:ext uri="{FF2B5EF4-FFF2-40B4-BE49-F238E27FC236}">
                  <a16:creationId xmlns:a16="http://schemas.microsoft.com/office/drawing/2014/main" id="{57BE0A85-A695-BB4C-B085-1592B848ECF1}"/>
                </a:ext>
              </a:extLst>
            </p:cNvPr>
            <p:cNvSpPr/>
            <p:nvPr/>
          </p:nvSpPr>
          <p:spPr>
            <a:xfrm>
              <a:off x="457200" y="2324288"/>
              <a:ext cx="2246630" cy="363855"/>
            </a:xfrm>
            <a:custGeom>
              <a:avLst/>
              <a:gdLst/>
              <a:ahLst/>
              <a:cxnLst/>
              <a:rect l="l" t="t" r="r" b="b"/>
              <a:pathLst>
                <a:path w="2246630" h="363855">
                  <a:moveTo>
                    <a:pt x="2064449" y="363299"/>
                  </a:moveTo>
                  <a:lnTo>
                    <a:pt x="181649" y="363299"/>
                  </a:lnTo>
                  <a:lnTo>
                    <a:pt x="133360" y="356811"/>
                  </a:lnTo>
                  <a:lnTo>
                    <a:pt x="89967" y="338499"/>
                  </a:lnTo>
                  <a:lnTo>
                    <a:pt x="53204" y="310095"/>
                  </a:lnTo>
                  <a:lnTo>
                    <a:pt x="24800" y="273332"/>
                  </a:lnTo>
                  <a:lnTo>
                    <a:pt x="6488" y="229939"/>
                  </a:lnTo>
                  <a:lnTo>
                    <a:pt x="0" y="181649"/>
                  </a:lnTo>
                  <a:lnTo>
                    <a:pt x="6488" y="133360"/>
                  </a:lnTo>
                  <a:lnTo>
                    <a:pt x="24800" y="89967"/>
                  </a:lnTo>
                  <a:lnTo>
                    <a:pt x="53204" y="53204"/>
                  </a:lnTo>
                  <a:lnTo>
                    <a:pt x="89967" y="24800"/>
                  </a:lnTo>
                  <a:lnTo>
                    <a:pt x="133360" y="6488"/>
                  </a:lnTo>
                  <a:lnTo>
                    <a:pt x="181649" y="0"/>
                  </a:lnTo>
                  <a:lnTo>
                    <a:pt x="2064449" y="0"/>
                  </a:lnTo>
                  <a:lnTo>
                    <a:pt x="2133964" y="13827"/>
                  </a:lnTo>
                  <a:lnTo>
                    <a:pt x="2192895" y="53204"/>
                  </a:lnTo>
                  <a:lnTo>
                    <a:pt x="2232272" y="112135"/>
                  </a:lnTo>
                  <a:lnTo>
                    <a:pt x="2246099" y="181649"/>
                  </a:lnTo>
                  <a:lnTo>
                    <a:pt x="2239611" y="229939"/>
                  </a:lnTo>
                  <a:lnTo>
                    <a:pt x="2221299" y="273332"/>
                  </a:lnTo>
                  <a:lnTo>
                    <a:pt x="2192895" y="310095"/>
                  </a:lnTo>
                  <a:lnTo>
                    <a:pt x="2156132" y="338499"/>
                  </a:lnTo>
                  <a:lnTo>
                    <a:pt x="2112739" y="356811"/>
                  </a:lnTo>
                  <a:lnTo>
                    <a:pt x="2064449" y="36329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914378">
                <a:buClrTx/>
                <a:defRPr/>
              </a:pPr>
              <a:endParaRPr sz="1800" kern="1200">
                <a:solidFill>
                  <a:schemeClr val="tx1"/>
                </a:solidFill>
                <a:latin typeface="DM Sans" pitchFamily="2" charset="0"/>
                <a:ea typeface="+mn-ea"/>
              </a:endParaRPr>
            </a:p>
          </p:txBody>
        </p:sp>
        <p:sp>
          <p:nvSpPr>
            <p:cNvPr id="37" name="object 8">
              <a:extLst>
                <a:ext uri="{FF2B5EF4-FFF2-40B4-BE49-F238E27FC236}">
                  <a16:creationId xmlns:a16="http://schemas.microsoft.com/office/drawing/2014/main" id="{31AA59CA-15AA-8962-779B-F4685485EC51}"/>
                </a:ext>
              </a:extLst>
            </p:cNvPr>
            <p:cNvSpPr txBox="1"/>
            <p:nvPr/>
          </p:nvSpPr>
          <p:spPr>
            <a:xfrm>
              <a:off x="784477" y="2374617"/>
              <a:ext cx="1526540" cy="197490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 defTabSz="914378">
                <a:spcBef>
                  <a:spcPts val="100"/>
                </a:spcBef>
                <a:buClrTx/>
                <a:defRPr/>
              </a:pPr>
              <a:r>
                <a:rPr lang="en-GB" sz="1200" b="1" kern="1200" spc="-1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TV &amp; Movies</a:t>
              </a:r>
              <a:endParaRPr sz="1200" kern="1200" dirty="0">
                <a:solidFill>
                  <a:schemeClr val="tx1"/>
                </a:solidFill>
                <a:latin typeface="DM Sans" pitchFamily="2" charset="0"/>
                <a:ea typeface="+mn-ea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E9235D5-4CA3-2706-C209-7FE62E61BEF1}"/>
              </a:ext>
            </a:extLst>
          </p:cNvPr>
          <p:cNvGrpSpPr/>
          <p:nvPr/>
        </p:nvGrpSpPr>
        <p:grpSpPr>
          <a:xfrm>
            <a:off x="3485347" y="2981798"/>
            <a:ext cx="2246630" cy="363855"/>
            <a:chOff x="457200" y="2324288"/>
            <a:chExt cx="2246630" cy="363855"/>
          </a:xfrm>
          <a:solidFill>
            <a:srgbClr val="6CDA78"/>
          </a:solidFill>
        </p:grpSpPr>
        <p:sp>
          <p:nvSpPr>
            <p:cNvPr id="39" name="object 7">
              <a:extLst>
                <a:ext uri="{FF2B5EF4-FFF2-40B4-BE49-F238E27FC236}">
                  <a16:creationId xmlns:a16="http://schemas.microsoft.com/office/drawing/2014/main" id="{CAE887E0-DFD7-9B34-C02B-D01C3E13494B}"/>
                </a:ext>
              </a:extLst>
            </p:cNvPr>
            <p:cNvSpPr/>
            <p:nvPr/>
          </p:nvSpPr>
          <p:spPr>
            <a:xfrm>
              <a:off x="457200" y="2324288"/>
              <a:ext cx="2246630" cy="363855"/>
            </a:xfrm>
            <a:custGeom>
              <a:avLst/>
              <a:gdLst/>
              <a:ahLst/>
              <a:cxnLst/>
              <a:rect l="l" t="t" r="r" b="b"/>
              <a:pathLst>
                <a:path w="2246630" h="363855">
                  <a:moveTo>
                    <a:pt x="2064449" y="363299"/>
                  </a:moveTo>
                  <a:lnTo>
                    <a:pt x="181649" y="363299"/>
                  </a:lnTo>
                  <a:lnTo>
                    <a:pt x="133360" y="356811"/>
                  </a:lnTo>
                  <a:lnTo>
                    <a:pt x="89967" y="338499"/>
                  </a:lnTo>
                  <a:lnTo>
                    <a:pt x="53204" y="310095"/>
                  </a:lnTo>
                  <a:lnTo>
                    <a:pt x="24800" y="273332"/>
                  </a:lnTo>
                  <a:lnTo>
                    <a:pt x="6488" y="229939"/>
                  </a:lnTo>
                  <a:lnTo>
                    <a:pt x="0" y="181649"/>
                  </a:lnTo>
                  <a:lnTo>
                    <a:pt x="6488" y="133360"/>
                  </a:lnTo>
                  <a:lnTo>
                    <a:pt x="24800" y="89967"/>
                  </a:lnTo>
                  <a:lnTo>
                    <a:pt x="53204" y="53204"/>
                  </a:lnTo>
                  <a:lnTo>
                    <a:pt x="89967" y="24800"/>
                  </a:lnTo>
                  <a:lnTo>
                    <a:pt x="133360" y="6488"/>
                  </a:lnTo>
                  <a:lnTo>
                    <a:pt x="181649" y="0"/>
                  </a:lnTo>
                  <a:lnTo>
                    <a:pt x="2064449" y="0"/>
                  </a:lnTo>
                  <a:lnTo>
                    <a:pt x="2133964" y="13827"/>
                  </a:lnTo>
                  <a:lnTo>
                    <a:pt x="2192895" y="53204"/>
                  </a:lnTo>
                  <a:lnTo>
                    <a:pt x="2232272" y="112135"/>
                  </a:lnTo>
                  <a:lnTo>
                    <a:pt x="2246099" y="181649"/>
                  </a:lnTo>
                  <a:lnTo>
                    <a:pt x="2239611" y="229939"/>
                  </a:lnTo>
                  <a:lnTo>
                    <a:pt x="2221299" y="273332"/>
                  </a:lnTo>
                  <a:lnTo>
                    <a:pt x="2192895" y="310095"/>
                  </a:lnTo>
                  <a:lnTo>
                    <a:pt x="2156132" y="338499"/>
                  </a:lnTo>
                  <a:lnTo>
                    <a:pt x="2112739" y="356811"/>
                  </a:lnTo>
                  <a:lnTo>
                    <a:pt x="2064449" y="363299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defTabSz="914378">
                <a:buClrTx/>
                <a:defRPr/>
              </a:pPr>
              <a:endParaRPr sz="1800" kern="1200">
                <a:solidFill>
                  <a:prstClr val="black"/>
                </a:solidFill>
                <a:latin typeface="DM Sans" pitchFamily="2" charset="0"/>
                <a:ea typeface="+mn-ea"/>
              </a:endParaRPr>
            </a:p>
          </p:txBody>
        </p:sp>
        <p:sp>
          <p:nvSpPr>
            <p:cNvPr id="40" name="object 8">
              <a:extLst>
                <a:ext uri="{FF2B5EF4-FFF2-40B4-BE49-F238E27FC236}">
                  <a16:creationId xmlns:a16="http://schemas.microsoft.com/office/drawing/2014/main" id="{EE51D05D-80F6-83C3-7883-1E3220258278}"/>
                </a:ext>
              </a:extLst>
            </p:cNvPr>
            <p:cNvSpPr txBox="1"/>
            <p:nvPr/>
          </p:nvSpPr>
          <p:spPr>
            <a:xfrm>
              <a:off x="784477" y="2374617"/>
              <a:ext cx="1526540" cy="197490"/>
            </a:xfrm>
            <a:prstGeom prst="rect">
              <a:avLst/>
            </a:prstGeom>
            <a:grpFill/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 defTabSz="914378">
                <a:spcBef>
                  <a:spcPts val="100"/>
                </a:spcBef>
                <a:buClrTx/>
                <a:defRPr/>
              </a:pPr>
              <a:r>
                <a:rPr lang="en-GB" sz="1200" b="1" kern="1200" spc="-10" dirty="0">
                  <a:solidFill>
                    <a:schemeClr val="tx1"/>
                  </a:solidFill>
                  <a:latin typeface="DM Sans" pitchFamily="2" charset="0"/>
                  <a:ea typeface="+mn-ea"/>
                </a:rPr>
                <a:t>True Crime</a:t>
              </a:r>
              <a:endParaRPr sz="1200" kern="1200" dirty="0">
                <a:solidFill>
                  <a:schemeClr val="tx1"/>
                </a:solidFill>
                <a:latin typeface="DM Sans" pitchFamily="2" charset="0"/>
                <a:ea typeface="+mn-ea"/>
              </a:endParaRPr>
            </a:p>
          </p:txBody>
        </p:sp>
      </p:grpSp>
      <p:sp>
        <p:nvSpPr>
          <p:cNvPr id="41" name="object 2">
            <a:extLst>
              <a:ext uri="{FF2B5EF4-FFF2-40B4-BE49-F238E27FC236}">
                <a16:creationId xmlns:a16="http://schemas.microsoft.com/office/drawing/2014/main" id="{302AC358-4656-0FC0-2E0F-E00224F60117}"/>
              </a:ext>
            </a:extLst>
          </p:cNvPr>
          <p:cNvSpPr txBox="1">
            <a:spLocks/>
          </p:cNvSpPr>
          <p:nvPr/>
        </p:nvSpPr>
        <p:spPr>
          <a:xfrm>
            <a:off x="219928" y="197749"/>
            <a:ext cx="7030084" cy="1206099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spcBef>
                <a:spcPts val="615"/>
              </a:spcBef>
            </a:pPr>
            <a:r>
              <a:rPr lang="en-GB" sz="3750" spc="-20">
                <a:solidFill>
                  <a:schemeClr val="bg1"/>
                </a:solidFill>
                <a:latin typeface="DM Sans" pitchFamily="2" charset="0"/>
              </a:rPr>
              <a:t>Spotify Podcast Audience Segment</a:t>
            </a:r>
            <a:endParaRPr lang="en-GB" sz="3750" spc="5" dirty="0">
              <a:solidFill>
                <a:schemeClr val="bg1"/>
              </a:solidFill>
              <a:latin typeface="DM Sans" pitchFamily="2" charset="0"/>
            </a:endParaRPr>
          </a:p>
        </p:txBody>
      </p:sp>
      <p:pic>
        <p:nvPicPr>
          <p:cNvPr id="4" name="object 21">
            <a:extLst>
              <a:ext uri="{FF2B5EF4-FFF2-40B4-BE49-F238E27FC236}">
                <a16:creationId xmlns:a16="http://schemas.microsoft.com/office/drawing/2014/main" id="{49D3C368-543C-67A1-FD9E-DF645717017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7942" y="0"/>
            <a:ext cx="3537903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215"/>
          <p:cNvSpPr/>
          <p:nvPr/>
        </p:nvSpPr>
        <p:spPr>
          <a:xfrm flipH="1">
            <a:off x="-1934425" y="-4340566"/>
            <a:ext cx="9312948" cy="99772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172" y="15263"/>
                </a:moveTo>
                <a:lnTo>
                  <a:pt x="19583" y="10042"/>
                </a:lnTo>
                <a:lnTo>
                  <a:pt x="12366" y="5932"/>
                </a:lnTo>
                <a:lnTo>
                  <a:pt x="7370" y="13577"/>
                </a:lnTo>
                <a:lnTo>
                  <a:pt x="12492" y="885"/>
                </a:lnTo>
                <a:lnTo>
                  <a:pt x="9973" y="0"/>
                </a:lnTo>
                <a:lnTo>
                  <a:pt x="5248" y="11712"/>
                </a:lnTo>
                <a:lnTo>
                  <a:pt x="7140" y="5180"/>
                </a:lnTo>
                <a:lnTo>
                  <a:pt x="5270" y="4715"/>
                </a:lnTo>
                <a:lnTo>
                  <a:pt x="0" y="21600"/>
                </a:lnTo>
                <a:lnTo>
                  <a:pt x="15081" y="21600"/>
                </a:lnTo>
                <a:lnTo>
                  <a:pt x="21600" y="16159"/>
                </a:lnTo>
                <a:lnTo>
                  <a:pt x="18710" y="1314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7150" tIns="17150" rIns="1715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215"/>
          <p:cNvSpPr txBox="1"/>
          <p:nvPr/>
        </p:nvSpPr>
        <p:spPr>
          <a:xfrm>
            <a:off x="551750" y="715118"/>
            <a:ext cx="3002011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rPr lang="en" sz="2600" b="1" dirty="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Audio Headliner and HPTO</a:t>
            </a:r>
            <a:endParaRPr sz="2600" b="1" dirty="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251" name="Google Shape;1251;p215"/>
          <p:cNvGrpSpPr/>
          <p:nvPr/>
        </p:nvGrpSpPr>
        <p:grpSpPr>
          <a:xfrm>
            <a:off x="2893725" y="760055"/>
            <a:ext cx="7139331" cy="3661590"/>
            <a:chOff x="0" y="-1"/>
            <a:chExt cx="8373600" cy="4441521"/>
          </a:xfrm>
        </p:grpSpPr>
        <p:sp>
          <p:nvSpPr>
            <p:cNvPr id="1252" name="Google Shape;1252;p215"/>
            <p:cNvSpPr/>
            <p:nvPr/>
          </p:nvSpPr>
          <p:spPr>
            <a:xfrm>
              <a:off x="780405" y="-1"/>
              <a:ext cx="6812748" cy="4276548"/>
            </a:xfrm>
            <a:custGeom>
              <a:avLst/>
              <a:gdLst/>
              <a:ahLst/>
              <a:cxnLst/>
              <a:rect l="l" t="t" r="r" b="b"/>
              <a:pathLst>
                <a:path w="21600" h="21599" extrusionOk="0">
                  <a:moveTo>
                    <a:pt x="1441" y="0"/>
                  </a:moveTo>
                  <a:cubicBezTo>
                    <a:pt x="1230" y="0"/>
                    <a:pt x="1061" y="-1"/>
                    <a:pt x="923" y="12"/>
                  </a:cubicBezTo>
                  <a:cubicBezTo>
                    <a:pt x="786" y="25"/>
                    <a:pt x="680" y="52"/>
                    <a:pt x="595" y="108"/>
                  </a:cubicBezTo>
                  <a:cubicBezTo>
                    <a:pt x="473" y="179"/>
                    <a:pt x="364" y="292"/>
                    <a:pt x="275" y="436"/>
                  </a:cubicBezTo>
                  <a:cubicBezTo>
                    <a:pt x="185" y="580"/>
                    <a:pt x="115" y="754"/>
                    <a:pt x="71" y="949"/>
                  </a:cubicBezTo>
                  <a:cubicBezTo>
                    <a:pt x="35" y="1083"/>
                    <a:pt x="18" y="1252"/>
                    <a:pt x="9" y="1471"/>
                  </a:cubicBezTo>
                  <a:cubicBezTo>
                    <a:pt x="0" y="1690"/>
                    <a:pt x="0" y="1959"/>
                    <a:pt x="0" y="2296"/>
                  </a:cubicBezTo>
                  <a:lnTo>
                    <a:pt x="0" y="19303"/>
                  </a:lnTo>
                  <a:lnTo>
                    <a:pt x="0" y="21585"/>
                  </a:lnTo>
                  <a:lnTo>
                    <a:pt x="923" y="21585"/>
                  </a:lnTo>
                  <a:cubicBezTo>
                    <a:pt x="991" y="21592"/>
                    <a:pt x="1068" y="21595"/>
                    <a:pt x="1154" y="21597"/>
                  </a:cubicBezTo>
                  <a:cubicBezTo>
                    <a:pt x="1240" y="21599"/>
                    <a:pt x="1336" y="21599"/>
                    <a:pt x="1441" y="21599"/>
                  </a:cubicBezTo>
                  <a:lnTo>
                    <a:pt x="20153" y="21599"/>
                  </a:lnTo>
                  <a:cubicBezTo>
                    <a:pt x="20259" y="21599"/>
                    <a:pt x="20354" y="21599"/>
                    <a:pt x="20440" y="21597"/>
                  </a:cubicBezTo>
                  <a:cubicBezTo>
                    <a:pt x="20526" y="21595"/>
                    <a:pt x="20603" y="21592"/>
                    <a:pt x="20672" y="21585"/>
                  </a:cubicBezTo>
                  <a:lnTo>
                    <a:pt x="21600" y="21585"/>
                  </a:lnTo>
                  <a:lnTo>
                    <a:pt x="21594" y="2296"/>
                  </a:lnTo>
                  <a:cubicBezTo>
                    <a:pt x="21594" y="1959"/>
                    <a:pt x="21594" y="1690"/>
                    <a:pt x="21585" y="1471"/>
                  </a:cubicBezTo>
                  <a:cubicBezTo>
                    <a:pt x="21576" y="1252"/>
                    <a:pt x="21559" y="1083"/>
                    <a:pt x="21523" y="949"/>
                  </a:cubicBezTo>
                  <a:cubicBezTo>
                    <a:pt x="21479" y="754"/>
                    <a:pt x="21409" y="580"/>
                    <a:pt x="21319" y="436"/>
                  </a:cubicBezTo>
                  <a:cubicBezTo>
                    <a:pt x="21230" y="292"/>
                    <a:pt x="21121" y="179"/>
                    <a:pt x="20999" y="108"/>
                  </a:cubicBezTo>
                  <a:cubicBezTo>
                    <a:pt x="20914" y="52"/>
                    <a:pt x="20808" y="25"/>
                    <a:pt x="20671" y="12"/>
                  </a:cubicBezTo>
                  <a:cubicBezTo>
                    <a:pt x="20533" y="-1"/>
                    <a:pt x="20364" y="0"/>
                    <a:pt x="20153" y="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CFF5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215"/>
            <p:cNvSpPr/>
            <p:nvPr/>
          </p:nvSpPr>
          <p:spPr>
            <a:xfrm>
              <a:off x="0" y="4217420"/>
              <a:ext cx="8373600" cy="2241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19050" cap="flat" cmpd="sng">
              <a:solidFill>
                <a:srgbClr val="CFF5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215"/>
            <p:cNvSpPr/>
            <p:nvPr/>
          </p:nvSpPr>
          <p:spPr>
            <a:xfrm>
              <a:off x="0" y="4187669"/>
              <a:ext cx="8373600" cy="164400"/>
            </a:xfrm>
            <a:prstGeom prst="roundRect">
              <a:avLst>
                <a:gd name="adj" fmla="val 20882"/>
              </a:avLst>
            </a:prstGeom>
            <a:solidFill>
              <a:schemeClr val="dk2"/>
            </a:solidFill>
            <a:ln w="19050" cap="flat" cmpd="sng">
              <a:solidFill>
                <a:srgbClr val="CFF5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654;p73">
            <a:extLst>
              <a:ext uri="{FF2B5EF4-FFF2-40B4-BE49-F238E27FC236}">
                <a16:creationId xmlns:a16="http://schemas.microsoft.com/office/drawing/2014/main" id="{BF3929EB-8B65-DBD1-BEB0-5F02A81CC579}"/>
              </a:ext>
            </a:extLst>
          </p:cNvPr>
          <p:cNvSpPr txBox="1"/>
          <p:nvPr/>
        </p:nvSpPr>
        <p:spPr>
          <a:xfrm>
            <a:off x="451889" y="1435315"/>
            <a:ext cx="319139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F564"/>
              </a:buClr>
              <a:buSzPts val="1100"/>
              <a:buFont typeface="Arial"/>
              <a:buNone/>
              <a:tabLst/>
              <a:defRPr/>
            </a:pPr>
            <a:r>
              <a:rPr lang="en-GB" b="1" dirty="0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Put your campaign on centre stage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" name="Picture 1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1947BA55-BC08-30C6-A5ED-6AC549196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467" y="933369"/>
            <a:ext cx="5449503" cy="320525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CD1AEC5-FB02-6CBA-EE0B-2DE717070255}"/>
              </a:ext>
            </a:extLst>
          </p:cNvPr>
          <p:cNvGrpSpPr/>
          <p:nvPr/>
        </p:nvGrpSpPr>
        <p:grpSpPr>
          <a:xfrm>
            <a:off x="3479033" y="1646588"/>
            <a:ext cx="1489632" cy="2941555"/>
            <a:chOff x="3479033" y="1646588"/>
            <a:chExt cx="1489632" cy="2941555"/>
          </a:xfrm>
        </p:grpSpPr>
        <p:grpSp>
          <p:nvGrpSpPr>
            <p:cNvPr id="8" name="Google Shape;3173;p515">
              <a:extLst>
                <a:ext uri="{FF2B5EF4-FFF2-40B4-BE49-F238E27FC236}">
                  <a16:creationId xmlns:a16="http://schemas.microsoft.com/office/drawing/2014/main" id="{1FBE98CB-2EC2-0544-8432-73D2C1132704}"/>
                </a:ext>
              </a:extLst>
            </p:cNvPr>
            <p:cNvGrpSpPr/>
            <p:nvPr/>
          </p:nvGrpSpPr>
          <p:grpSpPr>
            <a:xfrm rot="5816">
              <a:off x="3479033" y="1646588"/>
              <a:ext cx="1489632" cy="2941555"/>
              <a:chOff x="-20141" y="-50785"/>
              <a:chExt cx="1403400" cy="2805300"/>
            </a:xfrm>
          </p:grpSpPr>
          <p:sp>
            <p:nvSpPr>
              <p:cNvPr id="10" name="Google Shape;3174;p515">
                <a:extLst>
                  <a:ext uri="{FF2B5EF4-FFF2-40B4-BE49-F238E27FC236}">
                    <a16:creationId xmlns:a16="http://schemas.microsoft.com/office/drawing/2014/main" id="{EF14D8C6-C70C-BB4E-DA7B-D0008BE13538}"/>
                  </a:ext>
                </a:extLst>
              </p:cNvPr>
              <p:cNvSpPr/>
              <p:nvPr/>
            </p:nvSpPr>
            <p:spPr>
              <a:xfrm>
                <a:off x="-20141" y="-50785"/>
                <a:ext cx="1403400" cy="2805300"/>
              </a:xfrm>
              <a:prstGeom prst="roundRect">
                <a:avLst>
                  <a:gd name="adj" fmla="val 9591"/>
                </a:avLst>
              </a:prstGeom>
              <a:solidFill>
                <a:srgbClr val="191414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EFDFD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1" name="Google Shape;3175;p515">
                <a:extLst>
                  <a:ext uri="{FF2B5EF4-FFF2-40B4-BE49-F238E27FC236}">
                    <a16:creationId xmlns:a16="http://schemas.microsoft.com/office/drawing/2014/main" id="{B9CB966D-6AB2-9124-5384-F15259D507F3}"/>
                  </a:ext>
                </a:extLst>
              </p:cNvPr>
              <p:cNvSpPr/>
              <p:nvPr/>
            </p:nvSpPr>
            <p:spPr>
              <a:xfrm>
                <a:off x="579478" y="114006"/>
                <a:ext cx="245100" cy="19200"/>
              </a:xfrm>
              <a:prstGeom prst="roundRect">
                <a:avLst>
                  <a:gd name="adj" fmla="val 50000"/>
                </a:avLst>
              </a:prstGeom>
              <a:solidFill>
                <a:srgbClr val="FEFDFD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EFDFD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  <p:pic>
          <p:nvPicPr>
            <p:cNvPr id="5" name="Picture 4" descr="A screenshot of a cell phone&#10;&#10;Description automatically generated with medium confidence">
              <a:extLst>
                <a:ext uri="{FF2B5EF4-FFF2-40B4-BE49-F238E27FC236}">
                  <a16:creationId xmlns:a16="http://schemas.microsoft.com/office/drawing/2014/main" id="{FDC87F50-C4D2-5995-40C3-96F70170F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86331" y="1805249"/>
              <a:ext cx="1322845" cy="2690407"/>
            </a:xfrm>
            <a:prstGeom prst="rect">
              <a:avLst/>
            </a:prstGeom>
          </p:spPr>
        </p:pic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F2EF7FE2-05CA-B1AE-0ED1-A89E0939EA80}"/>
              </a:ext>
            </a:extLst>
          </p:cNvPr>
          <p:cNvSpPr txBox="1"/>
          <p:nvPr/>
        </p:nvSpPr>
        <p:spPr>
          <a:xfrm>
            <a:off x="124662" y="1702703"/>
            <a:ext cx="3267699" cy="33086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8103" tIns="38103" rIns="38103" bIns="38103" anchor="ctr" anchorCtr="0" compatLnSpc="1">
            <a:spAutoFit/>
          </a:bodyPr>
          <a:lstStyle/>
          <a:p>
            <a:pPr marL="257168" indent="-257168" defTabSz="619112" hangingPunct="0">
              <a:buClrTx/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dirty="0">
                <a:solidFill>
                  <a:schemeClr val="tx1"/>
                </a:solidFill>
                <a:latin typeface="DM Sans" pitchFamily="2"/>
                <a:ea typeface="Helvetica"/>
                <a:cs typeface="Helvetica"/>
              </a:rPr>
              <a:t>Drive awareness and impact with our Audio Headliner + HPTO sponsorship package</a:t>
            </a:r>
          </a:p>
          <a:p>
            <a:pPr marL="257168" indent="-257168" defTabSz="619112" hangingPunct="0">
              <a:buClrTx/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50" dirty="0">
              <a:solidFill>
                <a:schemeClr val="tx1"/>
              </a:solidFill>
              <a:latin typeface="DM Sans" pitchFamily="2"/>
              <a:ea typeface="Helvetica"/>
              <a:cs typeface="Helvetica"/>
            </a:endParaRPr>
          </a:p>
          <a:p>
            <a:pPr marL="257168" indent="-257168" defTabSz="619112" hangingPunct="0">
              <a:buClrTx/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dirty="0">
                <a:solidFill>
                  <a:schemeClr val="tx1"/>
                </a:solidFill>
                <a:latin typeface="DM Sans" pitchFamily="2"/>
                <a:ea typeface="Helvetica"/>
                <a:cs typeface="Helvetica"/>
              </a:rPr>
              <a:t>Headliners are a great addition to your standard audio campaigns to drive higher reach and awareness at peak times i.e. product launches, key dates, events etc. </a:t>
            </a:r>
          </a:p>
          <a:p>
            <a:pPr marL="257168" indent="-257168" defTabSz="619112" hangingPunct="0">
              <a:buClrTx/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50" dirty="0">
              <a:solidFill>
                <a:schemeClr val="tx1"/>
              </a:solidFill>
              <a:latin typeface="DM Sans" pitchFamily="2"/>
              <a:ea typeface="Helvetica"/>
              <a:cs typeface="Helvetica"/>
            </a:endParaRPr>
          </a:p>
          <a:p>
            <a:pPr marL="257168" indent="-257168" defTabSz="619112" hangingPunct="0">
              <a:buClrTx/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dirty="0">
                <a:solidFill>
                  <a:schemeClr val="tx1"/>
                </a:solidFill>
                <a:latin typeface="DM Sans" pitchFamily="2"/>
                <a:ea typeface="Helvetica"/>
                <a:cs typeface="Helvetica"/>
              </a:rPr>
              <a:t>Your campaign will be given top priority above other ROS campaigns for 24hrs. The HPTO will give you 100% SOV of the home screen</a:t>
            </a:r>
          </a:p>
          <a:p>
            <a:pPr marL="257168" indent="-257168" defTabSz="619112" hangingPunct="0">
              <a:buClrTx/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50" dirty="0">
              <a:solidFill>
                <a:schemeClr val="tx1"/>
              </a:solidFill>
              <a:latin typeface="DM Sans" pitchFamily="2"/>
              <a:ea typeface="Helvetica"/>
              <a:cs typeface="Helvetica"/>
            </a:endParaRPr>
          </a:p>
          <a:p>
            <a:pPr marL="257168" indent="-257168" defTabSz="619112" hangingPunct="0">
              <a:buClrTx/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dirty="0">
                <a:solidFill>
                  <a:schemeClr val="tx1"/>
                </a:solidFill>
                <a:latin typeface="DM Sans" pitchFamily="2"/>
                <a:ea typeface="Helvetica"/>
                <a:cs typeface="Helvetica"/>
              </a:rPr>
              <a:t>Headliner is the best way to drive high visibility on important campaign dates and launches- the CTRs can be 3-4 times higher than average!</a:t>
            </a:r>
          </a:p>
          <a:p>
            <a:pPr marL="257168" indent="-257168" defTabSz="619112" hangingPunct="0">
              <a:buClrTx/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50" dirty="0">
              <a:solidFill>
                <a:schemeClr val="tx1"/>
              </a:solidFill>
              <a:latin typeface="DM Sans" pitchFamily="2"/>
              <a:ea typeface="Helvetica"/>
              <a:cs typeface="Helvetica"/>
            </a:endParaRPr>
          </a:p>
          <a:p>
            <a:pPr marL="257168" indent="-257168" defTabSz="619112" hangingPunct="0">
              <a:buClrTx/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050" dirty="0">
                <a:solidFill>
                  <a:schemeClr val="tx1"/>
                </a:solidFill>
                <a:latin typeface="DM Sans" pitchFamily="2"/>
                <a:ea typeface="Helvetica"/>
                <a:cs typeface="Helvetica"/>
              </a:rPr>
              <a:t>To protect user experience, the delivery is optimised to drive unique reach with fixed frequency caps of 2 per day, 1 per 3hr period</a:t>
            </a:r>
          </a:p>
          <a:p>
            <a:pPr defTabSz="619112" hangingPunct="0">
              <a:buClrTx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050" dirty="0">
              <a:solidFill>
                <a:schemeClr val="tx1"/>
              </a:solidFill>
              <a:latin typeface="DM Sans" pitchFamily="2"/>
              <a:ea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73001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215"/>
          <p:cNvSpPr/>
          <p:nvPr/>
        </p:nvSpPr>
        <p:spPr>
          <a:xfrm flipH="1">
            <a:off x="-1934425" y="-4340566"/>
            <a:ext cx="9312948" cy="99772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172" y="15263"/>
                </a:moveTo>
                <a:lnTo>
                  <a:pt x="19583" y="10042"/>
                </a:lnTo>
                <a:lnTo>
                  <a:pt x="12366" y="5932"/>
                </a:lnTo>
                <a:lnTo>
                  <a:pt x="7370" y="13577"/>
                </a:lnTo>
                <a:lnTo>
                  <a:pt x="12492" y="885"/>
                </a:lnTo>
                <a:lnTo>
                  <a:pt x="9973" y="0"/>
                </a:lnTo>
                <a:lnTo>
                  <a:pt x="5248" y="11712"/>
                </a:lnTo>
                <a:lnTo>
                  <a:pt x="7140" y="5180"/>
                </a:lnTo>
                <a:lnTo>
                  <a:pt x="5270" y="4715"/>
                </a:lnTo>
                <a:lnTo>
                  <a:pt x="0" y="21600"/>
                </a:lnTo>
                <a:lnTo>
                  <a:pt x="15081" y="21600"/>
                </a:lnTo>
                <a:lnTo>
                  <a:pt x="21600" y="16159"/>
                </a:lnTo>
                <a:lnTo>
                  <a:pt x="18710" y="1314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7150" tIns="17150" rIns="1715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215"/>
          <p:cNvSpPr txBox="1"/>
          <p:nvPr/>
        </p:nvSpPr>
        <p:spPr>
          <a:xfrm>
            <a:off x="551750" y="715118"/>
            <a:ext cx="3002011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Arial"/>
              <a:buNone/>
            </a:pPr>
            <a:r>
              <a:rPr lang="en" sz="2600" b="1" dirty="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Homepage Takeover</a:t>
            </a:r>
            <a:endParaRPr sz="2600" b="1" dirty="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251" name="Google Shape;1251;p215"/>
          <p:cNvGrpSpPr/>
          <p:nvPr/>
        </p:nvGrpSpPr>
        <p:grpSpPr>
          <a:xfrm>
            <a:off x="2893725" y="760055"/>
            <a:ext cx="7139331" cy="3661590"/>
            <a:chOff x="0" y="-1"/>
            <a:chExt cx="8373600" cy="4441521"/>
          </a:xfrm>
        </p:grpSpPr>
        <p:sp>
          <p:nvSpPr>
            <p:cNvPr id="1252" name="Google Shape;1252;p215"/>
            <p:cNvSpPr/>
            <p:nvPr/>
          </p:nvSpPr>
          <p:spPr>
            <a:xfrm>
              <a:off x="780405" y="-1"/>
              <a:ext cx="6812748" cy="4276548"/>
            </a:xfrm>
            <a:custGeom>
              <a:avLst/>
              <a:gdLst/>
              <a:ahLst/>
              <a:cxnLst/>
              <a:rect l="l" t="t" r="r" b="b"/>
              <a:pathLst>
                <a:path w="21600" h="21599" extrusionOk="0">
                  <a:moveTo>
                    <a:pt x="1441" y="0"/>
                  </a:moveTo>
                  <a:cubicBezTo>
                    <a:pt x="1230" y="0"/>
                    <a:pt x="1061" y="-1"/>
                    <a:pt x="923" y="12"/>
                  </a:cubicBezTo>
                  <a:cubicBezTo>
                    <a:pt x="786" y="25"/>
                    <a:pt x="680" y="52"/>
                    <a:pt x="595" y="108"/>
                  </a:cubicBezTo>
                  <a:cubicBezTo>
                    <a:pt x="473" y="179"/>
                    <a:pt x="364" y="292"/>
                    <a:pt x="275" y="436"/>
                  </a:cubicBezTo>
                  <a:cubicBezTo>
                    <a:pt x="185" y="580"/>
                    <a:pt x="115" y="754"/>
                    <a:pt x="71" y="949"/>
                  </a:cubicBezTo>
                  <a:cubicBezTo>
                    <a:pt x="35" y="1083"/>
                    <a:pt x="18" y="1252"/>
                    <a:pt x="9" y="1471"/>
                  </a:cubicBezTo>
                  <a:cubicBezTo>
                    <a:pt x="0" y="1690"/>
                    <a:pt x="0" y="1959"/>
                    <a:pt x="0" y="2296"/>
                  </a:cubicBezTo>
                  <a:lnTo>
                    <a:pt x="0" y="19303"/>
                  </a:lnTo>
                  <a:lnTo>
                    <a:pt x="0" y="21585"/>
                  </a:lnTo>
                  <a:lnTo>
                    <a:pt x="923" y="21585"/>
                  </a:lnTo>
                  <a:cubicBezTo>
                    <a:pt x="991" y="21592"/>
                    <a:pt x="1068" y="21595"/>
                    <a:pt x="1154" y="21597"/>
                  </a:cubicBezTo>
                  <a:cubicBezTo>
                    <a:pt x="1240" y="21599"/>
                    <a:pt x="1336" y="21599"/>
                    <a:pt x="1441" y="21599"/>
                  </a:cubicBezTo>
                  <a:lnTo>
                    <a:pt x="20153" y="21599"/>
                  </a:lnTo>
                  <a:cubicBezTo>
                    <a:pt x="20259" y="21599"/>
                    <a:pt x="20354" y="21599"/>
                    <a:pt x="20440" y="21597"/>
                  </a:cubicBezTo>
                  <a:cubicBezTo>
                    <a:pt x="20526" y="21595"/>
                    <a:pt x="20603" y="21592"/>
                    <a:pt x="20672" y="21585"/>
                  </a:cubicBezTo>
                  <a:lnTo>
                    <a:pt x="21600" y="21585"/>
                  </a:lnTo>
                  <a:lnTo>
                    <a:pt x="21594" y="2296"/>
                  </a:lnTo>
                  <a:cubicBezTo>
                    <a:pt x="21594" y="1959"/>
                    <a:pt x="21594" y="1690"/>
                    <a:pt x="21585" y="1471"/>
                  </a:cubicBezTo>
                  <a:cubicBezTo>
                    <a:pt x="21576" y="1252"/>
                    <a:pt x="21559" y="1083"/>
                    <a:pt x="21523" y="949"/>
                  </a:cubicBezTo>
                  <a:cubicBezTo>
                    <a:pt x="21479" y="754"/>
                    <a:pt x="21409" y="580"/>
                    <a:pt x="21319" y="436"/>
                  </a:cubicBezTo>
                  <a:cubicBezTo>
                    <a:pt x="21230" y="292"/>
                    <a:pt x="21121" y="179"/>
                    <a:pt x="20999" y="108"/>
                  </a:cubicBezTo>
                  <a:cubicBezTo>
                    <a:pt x="20914" y="52"/>
                    <a:pt x="20808" y="25"/>
                    <a:pt x="20671" y="12"/>
                  </a:cubicBezTo>
                  <a:cubicBezTo>
                    <a:pt x="20533" y="-1"/>
                    <a:pt x="20364" y="0"/>
                    <a:pt x="20153" y="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rgbClr val="CFF5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215"/>
            <p:cNvSpPr/>
            <p:nvPr/>
          </p:nvSpPr>
          <p:spPr>
            <a:xfrm>
              <a:off x="0" y="4217420"/>
              <a:ext cx="8373600" cy="2241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19050" cap="flat" cmpd="sng">
              <a:solidFill>
                <a:srgbClr val="CFF5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215"/>
            <p:cNvSpPr/>
            <p:nvPr/>
          </p:nvSpPr>
          <p:spPr>
            <a:xfrm>
              <a:off x="0" y="4187669"/>
              <a:ext cx="8373600" cy="164400"/>
            </a:xfrm>
            <a:prstGeom prst="roundRect">
              <a:avLst>
                <a:gd name="adj" fmla="val 20882"/>
              </a:avLst>
            </a:prstGeom>
            <a:solidFill>
              <a:schemeClr val="dk2"/>
            </a:solidFill>
            <a:ln w="19050" cap="flat" cmpd="sng">
              <a:solidFill>
                <a:srgbClr val="CFF56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Google Shape;1220;p223">
            <a:extLst>
              <a:ext uri="{FF2B5EF4-FFF2-40B4-BE49-F238E27FC236}">
                <a16:creationId xmlns:a16="http://schemas.microsoft.com/office/drawing/2014/main" id="{DF82745D-18FF-349A-C1F3-4FF7D17DFB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96" r="406"/>
          <a:stretch/>
        </p:blipFill>
        <p:spPr>
          <a:xfrm>
            <a:off x="3756343" y="857859"/>
            <a:ext cx="5345465" cy="3292312"/>
          </a:xfrm>
          <a:prstGeom prst="rect">
            <a:avLst/>
          </a:prstGeom>
          <a:noFill/>
          <a:ln>
            <a:noFill/>
          </a:ln>
          <a:effectLst>
            <a:outerShdw blurRad="285750" dist="47625" dir="5400000" algn="bl" rotWithShape="0">
              <a:schemeClr val="dk2">
                <a:alpha val="33000"/>
              </a:schemeClr>
            </a:outerShdw>
          </a:effectLst>
        </p:spPr>
      </p:pic>
      <p:sp>
        <p:nvSpPr>
          <p:cNvPr id="17" name="Shape 97">
            <a:extLst>
              <a:ext uri="{FF2B5EF4-FFF2-40B4-BE49-F238E27FC236}">
                <a16:creationId xmlns:a16="http://schemas.microsoft.com/office/drawing/2014/main" id="{BA30708F-ED49-B902-D348-B94BB89CAE3C}"/>
              </a:ext>
            </a:extLst>
          </p:cNvPr>
          <p:cNvSpPr txBox="1"/>
          <p:nvPr/>
        </p:nvSpPr>
        <p:spPr>
          <a:xfrm>
            <a:off x="521659" y="1518760"/>
            <a:ext cx="2549854" cy="2549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063" tIns="13063" rIns="13063" bIns="13063" anchor="ctr"/>
          <a:lstStyle>
            <a:lvl1pPr algn="l" defTabSz="457200">
              <a:defRPr sz="4500" b="0">
                <a:solidFill>
                  <a:srgbClr val="000000"/>
                </a:solidFill>
                <a:latin typeface="Circular Spotify Text"/>
                <a:ea typeface="Circular Spotify Text"/>
                <a:cs typeface="Circular Spotify Text"/>
                <a:sym typeface="Circular Spotify Text"/>
              </a:defRPr>
            </a:lvl1pPr>
          </a:lstStyle>
          <a:p>
            <a:pPr marL="23796" lvl="3" defTabSz="429387" hangingPunct="0">
              <a:lnSpc>
                <a:spcPct val="90000"/>
              </a:lnSpc>
              <a:spcBef>
                <a:spcPts val="1500"/>
              </a:spcBef>
              <a:buClr>
                <a:srgbClr val="FFFFFF">
                  <a:lumOff val="-100000"/>
                </a:srgbClr>
              </a:buClr>
              <a:buSzPct val="100000"/>
              <a:defRPr/>
            </a:pPr>
            <a:r>
              <a:rPr lang="en-IE" sz="1050" dirty="0">
                <a:solidFill>
                  <a:schemeClr val="tx1"/>
                </a:solidFill>
                <a:latin typeface="DM Sans" pitchFamily="2"/>
                <a:cs typeface="Helvetica"/>
                <a:sym typeface="Helvetica"/>
              </a:rPr>
              <a:t>Maximise awareness with an impactful HPTO they can’t ignore</a:t>
            </a:r>
          </a:p>
          <a:p>
            <a:pPr marL="23796" lvl="3" defTabSz="429387" hangingPunct="0">
              <a:lnSpc>
                <a:spcPct val="90000"/>
              </a:lnSpc>
              <a:spcBef>
                <a:spcPts val="1500"/>
              </a:spcBef>
              <a:buClr>
                <a:srgbClr val="FFFFFF">
                  <a:lumOff val="-100000"/>
                </a:srgbClr>
              </a:buClr>
              <a:buSzPct val="100000"/>
              <a:defRPr/>
            </a:pPr>
            <a:r>
              <a:rPr lang="en-IE" sz="1050" dirty="0">
                <a:solidFill>
                  <a:schemeClr val="tx1"/>
                </a:solidFill>
                <a:latin typeface="DM Sans" pitchFamily="2"/>
                <a:cs typeface="Helvetica"/>
                <a:sym typeface="Helvetica"/>
              </a:rPr>
              <a:t>HPTO is available on desktop, be the only brand they see when they launch Spotify </a:t>
            </a:r>
          </a:p>
          <a:p>
            <a:pPr marL="23796" lvl="3" defTabSz="429387" hangingPunct="0">
              <a:lnSpc>
                <a:spcPct val="90000"/>
              </a:lnSpc>
              <a:spcBef>
                <a:spcPts val="1500"/>
              </a:spcBef>
              <a:buClr>
                <a:srgbClr val="FFFFFF">
                  <a:lumOff val="-100000"/>
                </a:srgbClr>
              </a:buClr>
              <a:buSzPct val="100000"/>
              <a:defRPr/>
            </a:pPr>
            <a:r>
              <a:rPr lang="en-IE" sz="1050" dirty="0">
                <a:solidFill>
                  <a:schemeClr val="tx1"/>
                </a:solidFill>
                <a:latin typeface="DM Sans" pitchFamily="2"/>
                <a:cs typeface="Helvetica"/>
                <a:sym typeface="Helvetica"/>
              </a:rPr>
              <a:t>Charm the audience with a striking HPTO</a:t>
            </a:r>
          </a:p>
          <a:p>
            <a:pPr marL="23796" lvl="3" defTabSz="429387" hangingPunct="0">
              <a:lnSpc>
                <a:spcPct val="90000"/>
              </a:lnSpc>
              <a:spcBef>
                <a:spcPts val="1500"/>
              </a:spcBef>
              <a:buClr>
                <a:srgbClr val="FFFFFF">
                  <a:lumOff val="-100000"/>
                </a:srgbClr>
              </a:buClr>
              <a:buSzPct val="100000"/>
              <a:defRPr/>
            </a:pPr>
            <a:r>
              <a:rPr lang="en-IE" sz="1050" dirty="0">
                <a:solidFill>
                  <a:schemeClr val="tx1"/>
                </a:solidFill>
                <a:latin typeface="DM Sans" pitchFamily="2"/>
                <a:cs typeface="Helvetica"/>
                <a:sym typeface="Helvetica"/>
              </a:rPr>
              <a:t>Production cost will be discounted if this example is used and localised</a:t>
            </a:r>
            <a:endParaRPr sz="1050" dirty="0">
              <a:solidFill>
                <a:schemeClr val="tx1"/>
              </a:solidFill>
              <a:latin typeface="DM Sans" pitchFamily="2"/>
              <a:cs typeface="Helvetica"/>
              <a:sym typeface="Circular Spotify Text"/>
            </a:endParaRPr>
          </a:p>
        </p:txBody>
      </p:sp>
      <p:sp>
        <p:nvSpPr>
          <p:cNvPr id="18" name="more likely to be seen as informative than display ads*">
            <a:extLst>
              <a:ext uri="{FF2B5EF4-FFF2-40B4-BE49-F238E27FC236}">
                <a16:creationId xmlns:a16="http://schemas.microsoft.com/office/drawing/2014/main" id="{E4464686-CB3C-9447-EA76-8E1F0F7344A3}"/>
              </a:ext>
            </a:extLst>
          </p:cNvPr>
          <p:cNvSpPr txBox="1"/>
          <p:nvPr/>
        </p:nvSpPr>
        <p:spPr>
          <a:xfrm>
            <a:off x="551750" y="4529094"/>
            <a:ext cx="2099242" cy="656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3867" tIns="33867" rIns="33867" bIns="33867"/>
          <a:lstStyle>
            <a:lvl1pPr>
              <a:lnSpc>
                <a:spcPct val="100000"/>
              </a:lnSpc>
              <a:defRPr sz="2500" b="0">
                <a:solidFill>
                  <a:srgbClr val="000000"/>
                </a:solidFill>
              </a:defRPr>
            </a:lvl1pPr>
          </a:lstStyle>
          <a:p>
            <a:pPr defTabSz="550320" hangingPunct="0">
              <a:buClrTx/>
              <a:defRPr/>
            </a:pPr>
            <a:r>
              <a:rPr lang="en-US" sz="1050" dirty="0">
                <a:latin typeface="DM Sans" pitchFamily="2" charset="0"/>
                <a:ea typeface="+mn-ea"/>
                <a:cs typeface="Helvetica"/>
                <a:sym typeface="Helvetica"/>
              </a:rPr>
              <a:t>SOV, the only brand they will see on the launch page of Spotify </a:t>
            </a:r>
          </a:p>
        </p:txBody>
      </p:sp>
      <p:sp>
        <p:nvSpPr>
          <p:cNvPr id="19" name="28%">
            <a:extLst>
              <a:ext uri="{FF2B5EF4-FFF2-40B4-BE49-F238E27FC236}">
                <a16:creationId xmlns:a16="http://schemas.microsoft.com/office/drawing/2014/main" id="{B00B4FAA-1C3B-6DFA-6F2D-5E82D0D15D0B}"/>
              </a:ext>
            </a:extLst>
          </p:cNvPr>
          <p:cNvSpPr txBox="1"/>
          <p:nvPr/>
        </p:nvSpPr>
        <p:spPr>
          <a:xfrm>
            <a:off x="535549" y="4083503"/>
            <a:ext cx="1491609" cy="1307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3867" tIns="33867" rIns="33867" bIns="33867"/>
          <a:lstStyle>
            <a:lvl1pPr>
              <a:lnSpc>
                <a:spcPct val="90000"/>
              </a:lnSpc>
              <a:defRPr sz="15000">
                <a:solidFill>
                  <a:schemeClr val="accent1">
                    <a:hueOff val="-40528"/>
                    <a:satOff val="13158"/>
                    <a:lumOff val="11717"/>
                  </a:schemeClr>
                </a:solidFill>
              </a:defRPr>
            </a:lvl1pPr>
          </a:lstStyle>
          <a:p>
            <a:pPr defTabSz="550320" hangingPunct="0">
              <a:buClrTx/>
              <a:defRPr/>
            </a:pPr>
            <a:r>
              <a:rPr lang="en-IE" sz="4000" b="1" dirty="0">
                <a:solidFill>
                  <a:schemeClr val="bg1"/>
                </a:solidFill>
                <a:latin typeface="DM Sans" pitchFamily="2" charset="0"/>
                <a:ea typeface="+mn-ea"/>
                <a:cs typeface="Helvetica"/>
                <a:sym typeface="Helvetica"/>
              </a:rPr>
              <a:t>100</a:t>
            </a:r>
            <a:r>
              <a:rPr sz="4000" b="1" dirty="0">
                <a:solidFill>
                  <a:schemeClr val="bg1"/>
                </a:solidFill>
                <a:latin typeface="DM Sans" pitchFamily="2" charset="0"/>
                <a:ea typeface="+mn-ea"/>
                <a:cs typeface="Helvetica"/>
                <a:sym typeface="Helvetica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809897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potify SA 2020">
      <a:dk1>
        <a:srgbClr val="000000"/>
      </a:dk1>
      <a:lt1>
        <a:srgbClr val="FFFFFF"/>
      </a:lt1>
      <a:dk2>
        <a:srgbClr val="191414"/>
      </a:dk2>
      <a:lt2>
        <a:srgbClr val="FFFFFF"/>
      </a:lt2>
      <a:accent1>
        <a:srgbClr val="734D85"/>
      </a:accent1>
      <a:accent2>
        <a:srgbClr val="FCE54F"/>
      </a:accent2>
      <a:accent3>
        <a:srgbClr val="91EEDA"/>
      </a:accent3>
      <a:accent4>
        <a:srgbClr val="FFD2D7"/>
      </a:accent4>
      <a:accent5>
        <a:srgbClr val="CFF56A"/>
      </a:accent5>
      <a:accent6>
        <a:srgbClr val="C3F0C8"/>
      </a:accent6>
      <a:hlink>
        <a:srgbClr val="734D85"/>
      </a:hlink>
      <a:folHlink>
        <a:srgbClr val="9BF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potify SA 2020">
      <a:dk1>
        <a:srgbClr val="000000"/>
      </a:dk1>
      <a:lt1>
        <a:srgbClr val="FFFFFF"/>
      </a:lt1>
      <a:dk2>
        <a:srgbClr val="191414"/>
      </a:dk2>
      <a:lt2>
        <a:srgbClr val="FFFFFF"/>
      </a:lt2>
      <a:accent1>
        <a:srgbClr val="734D85"/>
      </a:accent1>
      <a:accent2>
        <a:srgbClr val="FCE54F"/>
      </a:accent2>
      <a:accent3>
        <a:srgbClr val="91EEDA"/>
      </a:accent3>
      <a:accent4>
        <a:srgbClr val="FFD2D7"/>
      </a:accent4>
      <a:accent5>
        <a:srgbClr val="CFF56A"/>
      </a:accent5>
      <a:accent6>
        <a:srgbClr val="C3F0C8"/>
      </a:accent6>
      <a:hlink>
        <a:srgbClr val="734D85"/>
      </a:hlink>
      <a:folHlink>
        <a:srgbClr val="9BF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Presentation Toolkit Theme Q4 2020">
  <a:themeElements>
    <a:clrScheme name="Office Theme">
      <a:dk1>
        <a:srgbClr val="000000"/>
      </a:dk1>
      <a:lt1>
        <a:srgbClr val="FFFFFF"/>
      </a:lt1>
      <a:dk2>
        <a:srgbClr val="191414"/>
      </a:dk2>
      <a:lt2>
        <a:srgbClr val="FFFFFF"/>
      </a:lt2>
      <a:accent1>
        <a:srgbClr val="693877"/>
      </a:accent1>
      <a:accent2>
        <a:srgbClr val="FAE62D"/>
      </a:accent2>
      <a:accent3>
        <a:srgbClr val="9BF0E1"/>
      </a:accent3>
      <a:accent4>
        <a:srgbClr val="FFCDD2"/>
      </a:accent4>
      <a:accent5>
        <a:srgbClr val="CDF564"/>
      </a:accent5>
      <a:accent6>
        <a:srgbClr val="C3F0C8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Presentation Toolkit Theme Q4 2020">
  <a:themeElements>
    <a:clrScheme name="Office Theme">
      <a:dk1>
        <a:srgbClr val="000000"/>
      </a:dk1>
      <a:lt1>
        <a:srgbClr val="FFFFFF"/>
      </a:lt1>
      <a:dk2>
        <a:srgbClr val="191414"/>
      </a:dk2>
      <a:lt2>
        <a:srgbClr val="FFFFFF"/>
      </a:lt2>
      <a:accent1>
        <a:srgbClr val="693877"/>
      </a:accent1>
      <a:accent2>
        <a:srgbClr val="FAE62D"/>
      </a:accent2>
      <a:accent3>
        <a:srgbClr val="9BF0E1"/>
      </a:accent3>
      <a:accent4>
        <a:srgbClr val="FFCDD2"/>
      </a:accent4>
      <a:accent5>
        <a:srgbClr val="CDF564"/>
      </a:accent5>
      <a:accent6>
        <a:srgbClr val="C3F0C8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F573A0"/>
      </a:accent1>
      <a:accent2>
        <a:srgbClr val="FFC864"/>
      </a:accent2>
      <a:accent3>
        <a:srgbClr val="B49BC8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36E5C79B1C7F429C32C314C209DC19" ma:contentTypeVersion="16" ma:contentTypeDescription="Create a new document." ma:contentTypeScope="" ma:versionID="06f5aff823791d4d4b6c16a2f7a8122f">
  <xsd:schema xmlns:xsd="http://www.w3.org/2001/XMLSchema" xmlns:xs="http://www.w3.org/2001/XMLSchema" xmlns:p="http://schemas.microsoft.com/office/2006/metadata/properties" xmlns:ns2="e91b75d1-d290-4d92-805d-52a716d44a7a" xmlns:ns3="80842ae2-e260-4dbc-9daf-1cd75cd2edc8" targetNamespace="http://schemas.microsoft.com/office/2006/metadata/properties" ma:root="true" ma:fieldsID="a537c14aef498d4060bb27078fc36065" ns2:_="" ns3:_="">
    <xsd:import namespace="e91b75d1-d290-4d92-805d-52a716d44a7a"/>
    <xsd:import namespace="80842ae2-e260-4dbc-9daf-1cd75cd2ed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1b75d1-d290-4d92-805d-52a716d44a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95bc7f0-4e3b-40ba-bf9c-1d5df30f8f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42ae2-e260-4dbc-9daf-1cd75cd2edc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da0dcb4-87ce-474d-9296-28b92906bc79}" ma:internalName="TaxCatchAll" ma:showField="CatchAllData" ma:web="80842ae2-e260-4dbc-9daf-1cd75cd2ed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91b75d1-d290-4d92-805d-52a716d44a7a">
      <Terms xmlns="http://schemas.microsoft.com/office/infopath/2007/PartnerControls"/>
    </lcf76f155ced4ddcb4097134ff3c332f>
    <TaxCatchAll xmlns="80842ae2-e260-4dbc-9daf-1cd75cd2edc8" xsi:nil="true"/>
  </documentManagement>
</p:properties>
</file>

<file path=customXml/itemProps1.xml><?xml version="1.0" encoding="utf-8"?>
<ds:datastoreItem xmlns:ds="http://schemas.openxmlformats.org/officeDocument/2006/customXml" ds:itemID="{3C1DD8DA-EEDB-4255-B082-46B27ACE57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7B907B-D020-4848-A579-800FE4CB05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1b75d1-d290-4d92-805d-52a716d44a7a"/>
    <ds:schemaRef ds:uri="80842ae2-e260-4dbc-9daf-1cd75cd2ed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825289-B7F4-4994-85BD-8A037BEBD6D2}">
  <ds:schemaRefs>
    <ds:schemaRef ds:uri="http://schemas.microsoft.com/office/2006/metadata/properties"/>
    <ds:schemaRef ds:uri="http://schemas.microsoft.com/office/infopath/2007/PartnerControls"/>
    <ds:schemaRef ds:uri="e91b75d1-d290-4d92-805d-52a716d44a7a"/>
    <ds:schemaRef ds:uri="80842ae2-e260-4dbc-9daf-1cd75cd2edc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636</Words>
  <Application>Microsoft Macintosh PowerPoint</Application>
  <PresentationFormat>On-screen Show (16:9)</PresentationFormat>
  <Paragraphs>106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Helvetica Neue</vt:lpstr>
      <vt:lpstr>Helvetica Neue Light</vt:lpstr>
      <vt:lpstr>Helvetica</vt:lpstr>
      <vt:lpstr>Calibri</vt:lpstr>
      <vt:lpstr>DM Sans</vt:lpstr>
      <vt:lpstr>Office Theme</vt:lpstr>
      <vt:lpstr>Office Theme</vt:lpstr>
      <vt:lpstr>3_Presentation Toolkit Theme Q4 2020</vt:lpstr>
      <vt:lpstr>1_Office Theme</vt:lpstr>
      <vt:lpstr>4_Presentation Toolkit Theme Q4 2020</vt:lpstr>
      <vt:lpstr>3_Black</vt:lpstr>
      <vt:lpstr>PowerPoint Presentation</vt:lpstr>
      <vt:lpstr>Spotify has a large, loyal audience in Ireland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Carole O'Dwyer</dc:creator>
  <cp:lastModifiedBy>jack o doherty</cp:lastModifiedBy>
  <cp:revision>3</cp:revision>
  <dcterms:modified xsi:type="dcterms:W3CDTF">2024-01-02T12:34:31Z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0x010100C136E5C79B1C7F429C32C314C209DC19</vt:lpwstr>
  </property>
  <property fmtid="{D5CDD505-2E9C-101B-9397-08002B2CF9AE}" pid="3" name="MediaServiceImageTags">
    <vt:lpwstr/>
  </property>
</Properties>
</file>