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5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6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9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0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3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4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5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6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3.xml" ContentType="application/vnd.openxmlformats-officedocument.drawingml.chartshapes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4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5.xml" ContentType="application/vnd.openxmlformats-officedocument.drawingml.chartshapes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rawings/drawing6.xml" ContentType="application/vnd.openxmlformats-officedocument.drawingml.chartshapes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7.xml" ContentType="application/vnd.openxmlformats-officedocument.drawingml.chartshapes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8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17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18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19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20.xml" ContentType="application/vnd.openxmlformats-officedocument.themeOverride+xml"/>
  <Override PartName="/ppt/notesSlides/notesSlide9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21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22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23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24.xml" ContentType="application/vnd.openxmlformats-officedocument.themeOverride+xml"/>
  <Override PartName="/ppt/notesSlides/notesSlide10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25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26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27.xml" ContentType="application/vnd.openxmlformats-officedocument.themeOverr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28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8.xml" ContentType="application/vnd.openxmlformats-officedocument.drawingml.chartshapes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drawings/drawing9.xml" ContentType="application/vnd.openxmlformats-officedocument.drawingml.chartshapes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drawings/drawing10.xml" ContentType="application/vnd.openxmlformats-officedocument.drawingml.chartshapes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29.xml" ContentType="application/vnd.openxmlformats-officedocument.themeOverr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12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30.xml" ContentType="application/vnd.openxmlformats-officedocument.themeOverr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31.xml" ContentType="application/vnd.openxmlformats-officedocument.themeOverride+xml"/>
  <Override PartName="/ppt/notesSlides/notesSlide13.xml" ContentType="application/vnd.openxmlformats-officedocument.presentationml.notesSl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notesSlides/notesSlide14.xml" ContentType="application/vnd.openxmlformats-officedocument.presentationml.notesSl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notesSlides/notesSlide15.xml" ContentType="application/vnd.openxmlformats-officedocument.presentationml.notesSlid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notesSlides/notesSlide16.xml" ContentType="application/vnd.openxmlformats-officedocument.presentationml.notesSlid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notesSlides/notesSlide17.xml" ContentType="application/vnd.openxmlformats-officedocument.presentationml.notesSlid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</p:sldMasterIdLst>
  <p:notesMasterIdLst>
    <p:notesMasterId r:id="rId44"/>
  </p:notesMasterIdLst>
  <p:handoutMasterIdLst>
    <p:handoutMasterId r:id="rId45"/>
  </p:handoutMasterIdLst>
  <p:sldIdLst>
    <p:sldId id="538" r:id="rId5"/>
    <p:sldId id="495" r:id="rId6"/>
    <p:sldId id="492" r:id="rId7"/>
    <p:sldId id="546" r:id="rId8"/>
    <p:sldId id="489" r:id="rId9"/>
    <p:sldId id="539" r:id="rId10"/>
    <p:sldId id="446" r:id="rId11"/>
    <p:sldId id="451" r:id="rId12"/>
    <p:sldId id="452" r:id="rId13"/>
    <p:sldId id="447" r:id="rId14"/>
    <p:sldId id="450" r:id="rId15"/>
    <p:sldId id="449" r:id="rId16"/>
    <p:sldId id="540" r:id="rId17"/>
    <p:sldId id="466" r:id="rId18"/>
    <p:sldId id="467" r:id="rId19"/>
    <p:sldId id="468" r:id="rId20"/>
    <p:sldId id="455" r:id="rId21"/>
    <p:sldId id="456" r:id="rId22"/>
    <p:sldId id="457" r:id="rId23"/>
    <p:sldId id="541" r:id="rId24"/>
    <p:sldId id="471" r:id="rId25"/>
    <p:sldId id="472" r:id="rId26"/>
    <p:sldId id="473" r:id="rId27"/>
    <p:sldId id="458" r:id="rId28"/>
    <p:sldId id="459" r:id="rId29"/>
    <p:sldId id="460" r:id="rId30"/>
    <p:sldId id="542" r:id="rId31"/>
    <p:sldId id="476" r:id="rId32"/>
    <p:sldId id="461" r:id="rId33"/>
    <p:sldId id="543" r:id="rId34"/>
    <p:sldId id="477" r:id="rId35"/>
    <p:sldId id="499" r:id="rId36"/>
    <p:sldId id="512" r:id="rId37"/>
    <p:sldId id="513" r:id="rId38"/>
    <p:sldId id="514" r:id="rId39"/>
    <p:sldId id="544" r:id="rId40"/>
    <p:sldId id="315" r:id="rId41"/>
    <p:sldId id="545" r:id="rId42"/>
    <p:sldId id="522" r:id="rId43"/>
  </p:sldIdLst>
  <p:sldSz cx="9144000" cy="5143500" type="screen16x9"/>
  <p:notesSz cx="6742113" cy="9872663"/>
  <p:custDataLst>
    <p:tags r:id="rId46"/>
  </p:custDataLst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94" userDrawn="1">
          <p15:clr>
            <a:srgbClr val="A4A3A4"/>
          </p15:clr>
        </p15:guide>
        <p15:guide id="13" orient="horz" pos="2527" userDrawn="1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orient="horz" pos="2130">
          <p15:clr>
            <a:srgbClr val="A4A3A4"/>
          </p15:clr>
        </p15:guide>
        <p15:guide id="19" orient="horz" pos="2187" userDrawn="1">
          <p15:clr>
            <a:srgbClr val="A4A3A4"/>
          </p15:clr>
        </p15:guide>
        <p15:guide id="20" orient="horz" pos="321">
          <p15:clr>
            <a:srgbClr val="A4A3A4"/>
          </p15:clr>
        </p15:guide>
        <p15:guide id="21" orient="horz" pos="1607">
          <p15:clr>
            <a:srgbClr val="A4A3A4"/>
          </p15:clr>
        </p15:guide>
        <p15:guide id="22" pos="2880">
          <p15:clr>
            <a:srgbClr val="A4A3A4"/>
          </p15:clr>
        </p15:guide>
        <p15:guide id="23" pos="156">
          <p15:clr>
            <a:srgbClr val="A4A3A4"/>
          </p15:clr>
        </p15:guide>
        <p15:guide id="24" pos="5598">
          <p15:clr>
            <a:srgbClr val="A4A3A4"/>
          </p15:clr>
        </p15:guide>
        <p15:guide id="25" pos="399">
          <p15:clr>
            <a:srgbClr val="A4A3A4"/>
          </p15:clr>
        </p15:guide>
        <p15:guide id="26" pos="5114">
          <p15:clr>
            <a:srgbClr val="A4A3A4"/>
          </p15:clr>
        </p15:guide>
        <p15:guide id="27" pos="1373">
          <p15:clr>
            <a:srgbClr val="A4A3A4"/>
          </p15:clr>
        </p15:guide>
        <p15:guide id="28" pos="4383">
          <p15:clr>
            <a:srgbClr val="A4A3A4"/>
          </p15:clr>
        </p15:guide>
        <p15:guide id="29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71"/>
    <a:srgbClr val="7F7F7F"/>
    <a:srgbClr val="763B00"/>
    <a:srgbClr val="F6927E"/>
    <a:srgbClr val="F2664B"/>
    <a:srgbClr val="462300"/>
    <a:srgbClr val="FF99CC"/>
    <a:srgbClr val="865988"/>
    <a:srgbClr val="59595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B7A70-13EC-4481-95BE-C7F0B7878E53}" v="13" dt="2025-11-05T14:18:31.413"/>
    <p1510:client id="{EC58BDDD-90C3-416D-8B27-8AAF2221AE99}" v="21" dt="2025-11-04T16:59:53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79" autoAdjust="0"/>
    <p:restoredTop sz="9204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264" y="52"/>
      </p:cViewPr>
      <p:guideLst>
        <p:guide orient="horz" pos="2391"/>
        <p:guide orient="horz" pos="230"/>
        <p:guide orient="horz" pos="4534"/>
        <p:guide orient="horz" pos="4286"/>
        <p:guide pos="4234"/>
        <p:guide pos="237"/>
        <p:guide pos="8229"/>
        <p:guide pos="949"/>
        <p:guide pos="7517"/>
        <p:guide orient="horz" pos="1685"/>
        <p:guide orient="horz" pos="161"/>
        <p:guide orient="horz" pos="3094"/>
        <p:guide orient="horz" pos="2527"/>
        <p:guide orient="horz" pos="875"/>
        <p:guide orient="horz" pos="1749"/>
        <p:guide orient="horz" pos="621"/>
        <p:guide orient="horz" pos="2865"/>
        <p:guide orient="horz" pos="2130"/>
        <p:guide orient="horz" pos="2187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12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38" y="90"/>
      </p:cViewPr>
      <p:guideLst>
        <p:guide orient="horz" pos="3109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chartUserShapes" Target="../drawings/drawing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1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1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3391901253512E-2"/>
          <c:y val="0.2385788795368172"/>
          <c:w val="0.89992630791560335"/>
          <c:h val="0.70063674091076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0.79100000000000004</c:v>
                </c:pt>
                <c:pt idx="1">
                  <c:v>0.67300000000000004</c:v>
                </c:pt>
                <c:pt idx="2">
                  <c:v>0.84299999999999997</c:v>
                </c:pt>
                <c:pt idx="5">
                  <c:v>0.90400000000000003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D3-4AA6-BB1B-FAB04452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25653888"/>
        <c:axId val="284774416"/>
      </c:barChart>
      <c:catAx>
        <c:axId val="72565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84774416"/>
        <c:crosses val="autoZero"/>
        <c:auto val="1"/>
        <c:lblAlgn val="ctr"/>
        <c:lblOffset val="1000"/>
        <c:noMultiLvlLbl val="0"/>
      </c:catAx>
      <c:valAx>
        <c:axId val="28477441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256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313</c:v>
                </c:pt>
                <c:pt idx="1">
                  <c:v>425</c:v>
                </c:pt>
                <c:pt idx="2">
                  <c:v>298</c:v>
                </c:pt>
                <c:pt idx="3">
                  <c:v>347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F-4B42-AC3A-46B3089A50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316</c:v>
                </c:pt>
                <c:pt idx="1">
                  <c:v>378</c:v>
                </c:pt>
                <c:pt idx="2">
                  <c:v>286</c:v>
                </c:pt>
                <c:pt idx="3">
                  <c:v>298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F-4B42-AC3A-46B3089A5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785555091592771"/>
          <c:y val="0.86245674899666258"/>
          <c:w val="0.23728357319078397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solidFill>
                  <a:srgbClr val="6E6E71"/>
                </a:solidFill>
              </a:rPr>
              <a:t>WATERFORD</a:t>
            </a:r>
          </a:p>
        </c:rich>
      </c:tx>
      <c:layout>
        <c:manualLayout>
          <c:xMode val="edge"/>
          <c:yMode val="edge"/>
          <c:x val="0.38289960144014429"/>
          <c:y val="0.4747972840421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0.11649192405780673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WATERFORD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1854122171281459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724235952186394"/>
                  <c:y val="0.1176515465265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6164712051747443"/>
                  <c:y val="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724235952186394"/>
                  <c:y val="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993647819715518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5625888316689199"/>
                  <c:y val="-0.1107308673191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1854122171281463"/>
                  <c:y val="-0.1384135841489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4009417111514455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1.6164712051747344E-2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2931769641397955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0.377</c:v>
                </c:pt>
                <c:pt idx="1">
                  <c:v>0.17399999999999999</c:v>
                </c:pt>
                <c:pt idx="2">
                  <c:v>0.159</c:v>
                </c:pt>
                <c:pt idx="3">
                  <c:v>5.1999999999999998E-2</c:v>
                </c:pt>
                <c:pt idx="4">
                  <c:v>0.04</c:v>
                </c:pt>
                <c:pt idx="5">
                  <c:v>4.8000000000000001E-2</c:v>
                </c:pt>
                <c:pt idx="6">
                  <c:v>9.5000000000000001E-2</c:v>
                </c:pt>
                <c:pt idx="7">
                  <c:v>0</c:v>
                </c:pt>
                <c:pt idx="8">
                  <c:v>0</c:v>
                </c:pt>
                <c:pt idx="9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rgbClr val="6E6E71"/>
                </a:solidFill>
              </a:rPr>
              <a:t>KERRY</a:t>
            </a:r>
          </a:p>
        </c:rich>
      </c:tx>
      <c:layout>
        <c:manualLayout>
          <c:xMode val="edge"/>
          <c:yMode val="edge"/>
          <c:x val="0.43139373759538663"/>
          <c:y val="0.46095592562722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296586403143678"/>
          <c:y val="0.1234126032652527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KERRY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3470593376456194"/>
                  <c:y val="-0.27682716829783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0776474701164962"/>
                  <c:y val="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4548240846572699"/>
                  <c:y val="8.304815048935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21014125667271677"/>
                  <c:y val="-4.152407524467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0475301932213427"/>
                  <c:y val="-0.1384135841489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724235952186394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4009417111514452"/>
                  <c:y val="-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8.082356025873727E-2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1.0776474701164962E-2"/>
                  <c:y val="-0.18973995684111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5625888316689196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0.54</c:v>
                </c:pt>
                <c:pt idx="1">
                  <c:v>0.114</c:v>
                </c:pt>
                <c:pt idx="2">
                  <c:v>0.13600000000000001</c:v>
                </c:pt>
                <c:pt idx="3">
                  <c:v>1.2999999999999999E-2</c:v>
                </c:pt>
                <c:pt idx="4">
                  <c:v>8.9999999999999993E-3</c:v>
                </c:pt>
                <c:pt idx="5">
                  <c:v>5.7000000000000002E-2</c:v>
                </c:pt>
                <c:pt idx="6">
                  <c:v>8.8999999999999996E-2</c:v>
                </c:pt>
                <c:pt idx="7">
                  <c:v>0</c:v>
                </c:pt>
                <c:pt idx="8">
                  <c:v>0</c:v>
                </c:pt>
                <c:pt idx="9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LAOIS, </a:t>
            </a:r>
          </a:p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OFFALY, </a:t>
            </a:r>
          </a:p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pc="-2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WESTMEATH</a:t>
            </a:r>
          </a:p>
        </c:rich>
      </c:tx>
      <c:layout>
        <c:manualLayout>
          <c:xMode val="edge"/>
          <c:yMode val="edge"/>
          <c:x val="0.37029155031043887"/>
          <c:y val="0.318351243542515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LAOIS, OFFALY, WESTMEATH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56-4879-9755-4D1B30AEE2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56-4879-9755-4D1B30AEE2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56-4879-9755-4D1B30AEE2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56-4879-9755-4D1B30AEE2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56-4879-9755-4D1B30AEE2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56-4879-9755-4D1B30AEE2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56-4879-9755-4D1B30AEE2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56-4879-9755-4D1B30AEE2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56-4879-9755-4D1B30AEE2D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356-4879-9755-4D1B30AEE2D5}"/>
              </c:ext>
            </c:extLst>
          </c:dPt>
          <c:dLbls>
            <c:dLbl>
              <c:idx val="0"/>
              <c:layout>
                <c:manualLayout>
                  <c:x val="0.14548240846572699"/>
                  <c:y val="-0.11708154412886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56-4879-9755-4D1B30AEE2D5}"/>
                </c:ext>
              </c:extLst>
            </c:dLbl>
            <c:dLbl>
              <c:idx val="1"/>
              <c:layout>
                <c:manualLayout>
                  <c:x val="0.14009417111514441"/>
                  <c:y val="9.688950890424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56-4879-9755-4D1B30AEE2D5}"/>
                </c:ext>
              </c:extLst>
            </c:dLbl>
            <c:dLbl>
              <c:idx val="2"/>
              <c:layout>
                <c:manualLayout>
                  <c:x val="7.5435322908154634E-2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56-4879-9755-4D1B30AEE2D5}"/>
                </c:ext>
              </c:extLst>
            </c:dLbl>
            <c:dLbl>
              <c:idx val="3"/>
              <c:layout>
                <c:manualLayout>
                  <c:x val="-1.6164712051747493E-2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56-4879-9755-4D1B30AEE2D5}"/>
                </c:ext>
              </c:extLst>
            </c:dLbl>
            <c:dLbl>
              <c:idx val="4"/>
              <c:layout>
                <c:manualLayout>
                  <c:x val="-9.6988272310484666E-2"/>
                  <c:y val="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56-4879-9755-4D1B30AEE2D5}"/>
                </c:ext>
              </c:extLst>
            </c:dLbl>
            <c:dLbl>
              <c:idx val="5"/>
              <c:layout>
                <c:manualLayout>
                  <c:x val="-0.16164712051747446"/>
                  <c:y val="7.6127471281905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56-4879-9755-4D1B30AEE2D5}"/>
                </c:ext>
              </c:extLst>
            </c:dLbl>
            <c:dLbl>
              <c:idx val="6"/>
              <c:layout>
                <c:manualLayout>
                  <c:x val="-0.17781183256922187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56-4879-9755-4D1B30AEE2D5}"/>
                </c:ext>
              </c:extLst>
            </c:dLbl>
            <c:dLbl>
              <c:idx val="7"/>
              <c:layout>
                <c:manualLayout>
                  <c:x val="-0.15625888316689199"/>
                  <c:y val="-2.768271682978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56-4879-9755-4D1B30AEE2D5}"/>
                </c:ext>
              </c:extLst>
            </c:dLbl>
            <c:dLbl>
              <c:idx val="8"/>
              <c:layout>
                <c:manualLayout>
                  <c:x val="-0.14548240846572702"/>
                  <c:y val="-0.11765154652658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56-4879-9755-4D1B30AEE2D5}"/>
                </c:ext>
              </c:extLst>
            </c:dLbl>
            <c:dLbl>
              <c:idx val="9"/>
              <c:layout>
                <c:manualLayout>
                  <c:x val="-3.7717661454077421E-2"/>
                  <c:y val="-0.1515890315408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56-4879-9755-4D1B30AEE2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 formatCode="0.00%">
                  <c:v>0.191</c:v>
                </c:pt>
                <c:pt idx="1">
                  <c:v>0.17299999999999999</c:v>
                </c:pt>
                <c:pt idx="2">
                  <c:v>0.127</c:v>
                </c:pt>
                <c:pt idx="3">
                  <c:v>0.113</c:v>
                </c:pt>
                <c:pt idx="4">
                  <c:v>5.0000000000000001E-3</c:v>
                </c:pt>
                <c:pt idx="5">
                  <c:v>0.10100000000000001</c:v>
                </c:pt>
                <c:pt idx="6">
                  <c:v>0.124</c:v>
                </c:pt>
                <c:pt idx="7">
                  <c:v>0</c:v>
                </c:pt>
                <c:pt idx="8">
                  <c:v>0</c:v>
                </c:pt>
                <c:pt idx="9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56-4879-9755-4D1B30AEE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KILKENNY/ </a:t>
            </a:r>
          </a:p>
          <a:p>
            <a:pPr>
              <a:defRPr sz="1050">
                <a:solidFill>
                  <a:srgbClr val="6E6E71"/>
                </a:solidFill>
              </a:defRPr>
            </a:pPr>
            <a:r>
              <a:rPr lang="en-US" sz="1050" dirty="0">
                <a:solidFill>
                  <a:srgbClr val="6E6E71"/>
                </a:solidFill>
              </a:rPr>
              <a:t>CARLOW</a:t>
            </a:r>
          </a:p>
        </c:rich>
      </c:tx>
      <c:layout>
        <c:manualLayout>
          <c:xMode val="edge"/>
          <c:yMode val="edge"/>
          <c:x val="0.38828783879072681"/>
          <c:y val="0.39174913355276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KILKENNY/CARLOW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6164712051747435"/>
                  <c:y val="-0.1799376593935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4651084053957045"/>
                  <c:y val="-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8596716314819009"/>
                  <c:y val="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8.6211797609319699E-2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3.2329424103494889E-2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7242338308331062"/>
                  <c:y val="0.15225521503149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71677218277917"/>
                      <c:h val="8.4397955402489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8320006991980439"/>
                  <c:y val="0.1176515465265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2630596872446421"/>
                  <c:y val="-2.76827168297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9397654462096933"/>
                  <c:y val="-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0.19397654462096933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9.0999999999999998E-2</c:v>
                </c:pt>
                <c:pt idx="1">
                  <c:v>0.23100000000000001</c:v>
                </c:pt>
                <c:pt idx="2">
                  <c:v>6.6000000000000003E-2</c:v>
                </c:pt>
                <c:pt idx="3">
                  <c:v>0.113</c:v>
                </c:pt>
                <c:pt idx="4">
                  <c:v>1.4E-2</c:v>
                </c:pt>
                <c:pt idx="5">
                  <c:v>6.9000000000000006E-2</c:v>
                </c:pt>
                <c:pt idx="6">
                  <c:v>0.31</c:v>
                </c:pt>
                <c:pt idx="7">
                  <c:v>0</c:v>
                </c:pt>
                <c:pt idx="8">
                  <c:v>0</c:v>
                </c:pt>
                <c:pt idx="9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KILDARE</a:t>
            </a:r>
          </a:p>
        </c:rich>
      </c:tx>
      <c:layout>
        <c:manualLayout>
          <c:xMode val="edge"/>
          <c:yMode val="edge"/>
          <c:x val="0.42061726289422163"/>
          <c:y val="0.40559035565142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KILDARE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724235952186394"/>
                  <c:y val="-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087064581630946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4548240846572699"/>
                  <c:y val="-8.30481504893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0.19936478197155172"/>
                  <c:y val="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0.13470593376456202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9.1600034959902182E-2"/>
                  <c:y val="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6703535786805696"/>
                  <c:y val="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0475301932213427"/>
                  <c:y val="4.844475445212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993647819715518"/>
                  <c:y val="-0.12457195326634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61087337811936"/>
                      <c:h val="8.4397955402489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0.15625888316689196"/>
                  <c:y val="-0.1038101881116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0.16300000000000001</c:v>
                </c:pt>
                <c:pt idx="1">
                  <c:v>2.8000000000000001E-2</c:v>
                </c:pt>
                <c:pt idx="2">
                  <c:v>0.14299999999999999</c:v>
                </c:pt>
                <c:pt idx="3">
                  <c:v>0.104</c:v>
                </c:pt>
                <c:pt idx="4">
                  <c:v>0.03</c:v>
                </c:pt>
                <c:pt idx="5">
                  <c:v>8.2000000000000003E-2</c:v>
                </c:pt>
                <c:pt idx="6">
                  <c:v>0.17399999999999999</c:v>
                </c:pt>
                <c:pt idx="7">
                  <c:v>0.126</c:v>
                </c:pt>
                <c:pt idx="8">
                  <c:v>1.4E-2</c:v>
                </c:pt>
                <c:pt idx="9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LOUTH/</a:t>
            </a:r>
          </a:p>
          <a:p>
            <a:pPr>
              <a:defRPr sz="1050">
                <a:solidFill>
                  <a:srgbClr val="6E6E71"/>
                </a:solidFill>
              </a:defRPr>
            </a:pPr>
            <a:r>
              <a:rPr lang="en-US" sz="1050" dirty="0">
                <a:solidFill>
                  <a:srgbClr val="6E6E71"/>
                </a:solidFill>
              </a:rPr>
              <a:t>MEATH</a:t>
            </a:r>
          </a:p>
        </c:rich>
      </c:tx>
      <c:layout>
        <c:manualLayout>
          <c:xMode val="edge"/>
          <c:yMode val="edge"/>
          <c:x val="0.43678197494596915"/>
          <c:y val="0.39174913355276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LOUTH/MEATH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724235952186394"/>
                  <c:y val="-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497079745064246"/>
                  <c:y val="-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4009417111514441"/>
                  <c:y val="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0.10776474701164952"/>
                  <c:y val="0.1384135841489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4.8494136155242333E-2"/>
                  <c:y val="0.166096300978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5.3882373505824812E-3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2931769641397955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5625888316689196"/>
                  <c:y val="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8320006991980436"/>
                  <c:y val="3.460339603722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0.15087064581630949"/>
                  <c:y val="-0.19107559343461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0.17199999999999999</c:v>
                </c:pt>
                <c:pt idx="1">
                  <c:v>4.7E-2</c:v>
                </c:pt>
                <c:pt idx="2">
                  <c:v>0.14799999999999999</c:v>
                </c:pt>
                <c:pt idx="3">
                  <c:v>4.5999999999999999E-2</c:v>
                </c:pt>
                <c:pt idx="4">
                  <c:v>2.5999999999999999E-2</c:v>
                </c:pt>
                <c:pt idx="5">
                  <c:v>5.8999999999999997E-2</c:v>
                </c:pt>
                <c:pt idx="6">
                  <c:v>0.14899999999999999</c:v>
                </c:pt>
                <c:pt idx="7">
                  <c:v>2.5000000000000001E-2</c:v>
                </c:pt>
                <c:pt idx="8">
                  <c:v>8.9999999999999993E-3</c:v>
                </c:pt>
                <c:pt idx="9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WEXFORD</a:t>
            </a:r>
          </a:p>
        </c:rich>
      </c:tx>
      <c:layout>
        <c:manualLayout>
          <c:xMode val="edge"/>
          <c:yMode val="edge"/>
          <c:x val="0.38038113081706892"/>
          <c:y val="0.4982889029361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WEXFORD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724235952186394"/>
                  <c:y val="-0.20762037622337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9397654462096942"/>
                  <c:y val="8.996882969679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6.4658848206989777E-2"/>
                  <c:y val="0.1130228654881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8320006991980436"/>
                  <c:y val="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24235952186394"/>
                  <c:y val="6.920679207445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993647819715518"/>
                  <c:y val="-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1552949402329924"/>
                  <c:y val="-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5.9270610856407342E-2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22091773137388174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8.0823560258737118E-2"/>
                  <c:y val="-0.1799376593935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0.23300000000000001</c:v>
                </c:pt>
                <c:pt idx="1">
                  <c:v>0.27</c:v>
                </c:pt>
                <c:pt idx="2">
                  <c:v>5.1999999999999998E-2</c:v>
                </c:pt>
                <c:pt idx="3">
                  <c:v>2.5000000000000001E-2</c:v>
                </c:pt>
                <c:pt idx="4">
                  <c:v>0</c:v>
                </c:pt>
                <c:pt idx="5">
                  <c:v>6.0999999999999999E-2</c:v>
                </c:pt>
                <c:pt idx="6">
                  <c:v>0.34499999999999997</c:v>
                </c:pt>
                <c:pt idx="7">
                  <c:v>0</c:v>
                </c:pt>
                <c:pt idx="8">
                  <c:v>0</c:v>
                </c:pt>
                <c:pt idx="9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05203340198026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WICKLOW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7.5435322908154842E-2"/>
                  <c:y val="-0.1868583386010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4009417111514441"/>
                  <c:y val="-2.768271682978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3641150180781736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9.1600034959902085E-2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2931769641397955"/>
                  <c:y val="0.11845096671534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9397654462096933"/>
                  <c:y val="0.1107308673191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0475301932213427"/>
                  <c:y val="-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2091773137388174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7.5435322908154787E-2"/>
                  <c:y val="-0.1730169801861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1.6164712051747493E-2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0.19500000000000001</c:v>
                </c:pt>
                <c:pt idx="1">
                  <c:v>0</c:v>
                </c:pt>
                <c:pt idx="2">
                  <c:v>0.17199999999999999</c:v>
                </c:pt>
                <c:pt idx="3">
                  <c:v>0.15</c:v>
                </c:pt>
                <c:pt idx="4">
                  <c:v>4.7E-2</c:v>
                </c:pt>
                <c:pt idx="5">
                  <c:v>6.5000000000000002E-2</c:v>
                </c:pt>
                <c:pt idx="6">
                  <c:v>0.19700000000000001</c:v>
                </c:pt>
                <c:pt idx="7">
                  <c:v>4.0000000000000001E-3</c:v>
                </c:pt>
                <c:pt idx="8">
                  <c:v>0</c:v>
                </c:pt>
                <c:pt idx="9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05203340198026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LIMERICK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4548240846572699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7781183256922198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4.8494136155242229E-2"/>
                  <c:y val="0.11121095538069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4.8494136155242333E-2"/>
                  <c:y val="0.12152385727052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3470593376456205"/>
                  <c:y val="0.13158608888985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9063838308755335"/>
                  <c:y val="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24235952186394"/>
                  <c:y val="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1014125667271677"/>
                  <c:y val="-4.152407524467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5625888316689196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5.38823735058258E-3"/>
                  <c:y val="-0.1730169801861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0.23499999999999999</c:v>
                </c:pt>
                <c:pt idx="1">
                  <c:v>0.20499999999999999</c:v>
                </c:pt>
                <c:pt idx="2">
                  <c:v>7.5999999999999998E-2</c:v>
                </c:pt>
                <c:pt idx="3">
                  <c:v>6.4000000000000001E-2</c:v>
                </c:pt>
                <c:pt idx="4">
                  <c:v>3.5999999999999997E-2</c:v>
                </c:pt>
                <c:pt idx="5">
                  <c:v>7.4999999999999997E-2</c:v>
                </c:pt>
                <c:pt idx="6">
                  <c:v>0.22600000000000001</c:v>
                </c:pt>
                <c:pt idx="7">
                  <c:v>0</c:v>
                </c:pt>
                <c:pt idx="8">
                  <c:v>7.6999999999999999E-2</c:v>
                </c:pt>
                <c:pt idx="9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149908399965038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TIPPERARY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0776474701164952"/>
                  <c:y val="-0.15917562177125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2737241544922201"/>
                  <c:y val="0.1591756217712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4.8494136155242382E-2"/>
                  <c:y val="0.11285557032935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0776474701164965"/>
                  <c:y val="0.17379569283083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781183256922187"/>
                  <c:y val="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7781183256922187"/>
                  <c:y val="6.920679207445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832000699198043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2630596872446421"/>
                  <c:y val="-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2392945906339707"/>
                  <c:y val="-8.30481504893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5.3882373505824858E-2"/>
                  <c:y val="-0.1799376593935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0.26300000000000001</c:v>
                </c:pt>
                <c:pt idx="1">
                  <c:v>0.21199999999999999</c:v>
                </c:pt>
                <c:pt idx="2">
                  <c:v>0.107</c:v>
                </c:pt>
                <c:pt idx="3">
                  <c:v>0.109</c:v>
                </c:pt>
                <c:pt idx="4">
                  <c:v>0.03</c:v>
                </c:pt>
                <c:pt idx="5">
                  <c:v>1.2E-2</c:v>
                </c:pt>
                <c:pt idx="6">
                  <c:v>0.159</c:v>
                </c:pt>
                <c:pt idx="7">
                  <c:v>0</c:v>
                </c:pt>
                <c:pt idx="8">
                  <c:v>0</c:v>
                </c:pt>
                <c:pt idx="9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252806211107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4016001448492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6-404A-93CC-C1CEDA4B2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597</c:v>
                </c:pt>
                <c:pt idx="1">
                  <c:v>950</c:v>
                </c:pt>
                <c:pt idx="2">
                  <c:v>415</c:v>
                </c:pt>
                <c:pt idx="3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6-404A-93CC-C1CEDA4B2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585</c:v>
                </c:pt>
                <c:pt idx="1">
                  <c:v>947</c:v>
                </c:pt>
                <c:pt idx="2">
                  <c:v>421</c:v>
                </c:pt>
                <c:pt idx="3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6-404A-93CC-C1CEDA4B2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0236671017322179"/>
          <c:y val="0.8702466832974608"/>
          <c:w val="0.23728357319078397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S.DON /</a:t>
            </a:r>
          </a:p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SLIGO/</a:t>
            </a:r>
          </a:p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N.LEIT</a:t>
            </a:r>
          </a:p>
        </c:rich>
      </c:tx>
      <c:layout>
        <c:manualLayout>
          <c:xMode val="edge"/>
          <c:yMode val="edge"/>
          <c:x val="0.40735741365662625"/>
          <c:y val="0.415240752446759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S.DON SLIGO N.LEIT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9.9206349206349201E-2"/>
                  <c:y val="-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3227513227513227"/>
                  <c:y val="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0582010582010581"/>
                  <c:y val="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9.2592592592592629E-2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9841269841269843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1164021164021163"/>
                  <c:y val="0.1038101881116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195767195767195"/>
                  <c:y val="-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5132275132275134"/>
                  <c:y val="-6.920679207445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21164021164021163"/>
                  <c:y val="-8.304815048935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3.3068783068783067E-2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0.19700000000000001</c:v>
                </c:pt>
                <c:pt idx="1">
                  <c:v>0.184</c:v>
                </c:pt>
                <c:pt idx="2">
                  <c:v>6.9000000000000006E-2</c:v>
                </c:pt>
                <c:pt idx="3">
                  <c:v>0.156</c:v>
                </c:pt>
                <c:pt idx="4">
                  <c:v>1.4E-2</c:v>
                </c:pt>
                <c:pt idx="5">
                  <c:v>9.0999999999999998E-2</c:v>
                </c:pt>
                <c:pt idx="6">
                  <c:v>0.192</c:v>
                </c:pt>
                <c:pt idx="7">
                  <c:v>0</c:v>
                </c:pt>
                <c:pt idx="8">
                  <c:v>0</c:v>
                </c:pt>
                <c:pt idx="9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DONEGAL</a:t>
            </a:r>
          </a:p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NORTH</a:t>
            </a:r>
          </a:p>
        </c:rich>
      </c:tx>
      <c:layout>
        <c:manualLayout>
          <c:xMode val="edge"/>
          <c:yMode val="edge"/>
          <c:x val="0.35667989417989415"/>
          <c:y val="0.491368223728665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DONEGAL NORTH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3227513227513227"/>
                  <c:y val="-0.29758920592017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388888888888889"/>
                  <c:y val="0.10381018811168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6534391534391535"/>
                  <c:y val="2.768271682978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6534391534391535"/>
                  <c:y val="-6.920679207445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228315210598675"/>
                  <c:y val="-2.076203762233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534391534391535"/>
                  <c:y val="-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9841269841269843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1243386243386243"/>
                  <c:y val="-0.20762037622337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1.984126984126984E-2"/>
                  <c:y val="-0.14533426335636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5873015873015861"/>
                  <c:y val="-0.11073086731913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0.501</c:v>
                </c:pt>
                <c:pt idx="1">
                  <c:v>0.18099999999999999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2E-3</c:v>
                </c:pt>
                <c:pt idx="5">
                  <c:v>4.9000000000000002E-2</c:v>
                </c:pt>
                <c:pt idx="6">
                  <c:v>0.105</c:v>
                </c:pt>
                <c:pt idx="7">
                  <c:v>0</c:v>
                </c:pt>
                <c:pt idx="8">
                  <c:v>0</c:v>
                </c:pt>
                <c:pt idx="9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</a:t>
            </a:r>
          </a:p>
        </c:rich>
      </c:tx>
      <c:layout>
        <c:manualLayout>
          <c:xMode val="edge"/>
          <c:yMode val="edge"/>
          <c:x val="0.43474982293879938"/>
          <c:y val="0.4982889029361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MAYO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7.9365079365079361E-2"/>
                  <c:y val="-0.2560651306755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1904761904761904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6.6137566137566134E-3"/>
                  <c:y val="0.15225494256381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4550264550264549"/>
                  <c:y val="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2381473149189685"/>
                  <c:y val="3.460339603722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4705505561804775"/>
                  <c:y val="-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857142857142858"/>
                  <c:y val="-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7195767195767203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0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3227513227513227"/>
                  <c:y val="-0.12457222573402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0.33700000000000002</c:v>
                </c:pt>
                <c:pt idx="1">
                  <c:v>0.22700000000000001</c:v>
                </c:pt>
                <c:pt idx="2">
                  <c:v>7.4999999999999997E-2</c:v>
                </c:pt>
                <c:pt idx="3">
                  <c:v>7.5999999999999998E-2</c:v>
                </c:pt>
                <c:pt idx="4">
                  <c:v>1.4999999999999999E-2</c:v>
                </c:pt>
                <c:pt idx="5">
                  <c:v>3.9E-2</c:v>
                </c:pt>
                <c:pt idx="6">
                  <c:v>0.21299999999999999</c:v>
                </c:pt>
                <c:pt idx="7">
                  <c:v>0</c:v>
                </c:pt>
                <c:pt idx="8">
                  <c:v>0</c:v>
                </c:pt>
                <c:pt idx="9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L'FORD/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ROS/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S LEITRIM</a:t>
            </a:r>
          </a:p>
        </c:rich>
      </c:tx>
      <c:layout>
        <c:manualLayout>
          <c:xMode val="edge"/>
          <c:yMode val="edge"/>
          <c:x val="0.38442434279048454"/>
          <c:y val="0.456764827691435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51797691954"/>
          <c:y val="0.22977363384702579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L'FORD/ROS/S LEITRIM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5211640211640212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9.7738824313627459E-2"/>
                  <c:y val="9.688950890424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5211640211640212"/>
                  <c:y val="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1.3227513227513287E-2"/>
                  <c:y val="0.13203348082917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857142857142858"/>
                  <c:y val="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3148148148148148"/>
                  <c:y val="8.30481504893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857142857142858"/>
                  <c:y val="3.460339603722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4550264550264552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388888888888889"/>
                  <c:y val="-0.22838241384571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1243386243386237"/>
                  <c:y val="-0.15917562177125794"/>
                </c:manualLayout>
              </c:layout>
              <c:tx>
                <c:rich>
                  <a:bodyPr/>
                  <a:lstStyle/>
                  <a:p>
                    <a:fld id="{90D2F9D5-8B09-4C6C-8BCB-46A7333CA30B}" type="VALUE">
                      <a:rPr lang="en-US">
                        <a:solidFill>
                          <a:srgbClr val="7F7F7F"/>
                        </a:solidFill>
                      </a:rPr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8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0.22800000000000001</c:v>
                </c:pt>
                <c:pt idx="1">
                  <c:v>0.20300000000000001</c:v>
                </c:pt>
                <c:pt idx="2">
                  <c:v>0.125</c:v>
                </c:pt>
                <c:pt idx="3">
                  <c:v>6.8000000000000005E-2</c:v>
                </c:pt>
                <c:pt idx="4">
                  <c:v>3.0000000000000001E-3</c:v>
                </c:pt>
                <c:pt idx="5">
                  <c:v>6.6000000000000003E-2</c:v>
                </c:pt>
                <c:pt idx="6">
                  <c:v>0.26700000000000002</c:v>
                </c:pt>
                <c:pt idx="7">
                  <c:v>0</c:v>
                </c:pt>
                <c:pt idx="8">
                  <c:v>0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CAVAN/</a:t>
            </a:r>
          </a:p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MON.</a:t>
            </a:r>
          </a:p>
        </c:rich>
      </c:tx>
      <c:layout>
        <c:manualLayout>
          <c:xMode val="edge"/>
          <c:yMode val="edge"/>
          <c:x val="0.38624338624338622"/>
          <c:y val="0.4498441484839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CAVAN /MON.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7.9365079365079361E-2"/>
                  <c:y val="-0.1799376593935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1275231221097363"/>
                  <c:y val="0.1644530483684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74867724867722"/>
                      <c:h val="8.4397955402489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9179894179894183"/>
                  <c:y val="0.20069969701593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5211640211640212"/>
                  <c:y val="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857142857142858"/>
                  <c:y val="3.460339603722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534391534391535"/>
                  <c:y val="-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195767195767195"/>
                  <c:y val="-8.99688296967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2486772486772486"/>
                  <c:y val="-0.1038101881116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5211640211640212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4.6296296296296238E-2"/>
                  <c:y val="-0.19377901780848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0.15</c:v>
                </c:pt>
                <c:pt idx="1">
                  <c:v>0.24199999999999999</c:v>
                </c:pt>
                <c:pt idx="2">
                  <c:v>0.10199999999999999</c:v>
                </c:pt>
                <c:pt idx="3">
                  <c:v>0.16400000000000001</c:v>
                </c:pt>
                <c:pt idx="4">
                  <c:v>1.7000000000000001E-2</c:v>
                </c:pt>
                <c:pt idx="5">
                  <c:v>5.0999999999999997E-2</c:v>
                </c:pt>
                <c:pt idx="6">
                  <c:v>0.17100000000000001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rgbClr val="6E6E71"/>
                </a:solidFill>
              </a:rPr>
              <a:t>CLARE</a:t>
            </a:r>
          </a:p>
        </c:rich>
      </c:tx>
      <c:layout>
        <c:manualLayout>
          <c:xMode val="edge"/>
          <c:yMode val="edge"/>
          <c:x val="0.43139373759538663"/>
          <c:y val="0.39866981276020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5625888316689196"/>
                  <c:y val="-0.15245711358632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397291286414089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3470593376456202"/>
                  <c:y val="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2.1552949402330022E-2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4548240846572705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7781183256922189"/>
                  <c:y val="8.996882969679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4548240846572699"/>
                  <c:y val="-2.076203762233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101412566727168"/>
                  <c:y val="-6.920679207445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9.6988272310484708E-2"/>
                  <c:y val="-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1.6164712051747444E-2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0.24299999999999999</c:v>
                </c:pt>
                <c:pt idx="1">
                  <c:v>0.20699999999999999</c:v>
                </c:pt>
                <c:pt idx="2">
                  <c:v>0.27100000000000002</c:v>
                </c:pt>
                <c:pt idx="3">
                  <c:v>5.0999999999999997E-2</c:v>
                </c:pt>
                <c:pt idx="4">
                  <c:v>4.0000000000000001E-3</c:v>
                </c:pt>
                <c:pt idx="5">
                  <c:v>3.2000000000000001E-2</c:v>
                </c:pt>
                <c:pt idx="6">
                  <c:v>9.6000000000000002E-2</c:v>
                </c:pt>
                <c:pt idx="7">
                  <c:v>0</c:v>
                </c:pt>
                <c:pt idx="8">
                  <c:v>0.08</c:v>
                </c:pt>
                <c:pt idx="9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277298210511216"/>
          <c:y val="0.401399394031867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GALWAY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21014125667271677"/>
                  <c:y val="-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3733726038253941"/>
                  <c:y val="-4.152407524467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4548240846572699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4.8494136155242229E-2"/>
                  <c:y val="0.14533426335636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3470593376456202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5863539282795911"/>
                  <c:y val="2.768271682978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6164712051747443"/>
                  <c:y val="3.460339603722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8320006991980436"/>
                  <c:y val="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2101412566727168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7.0047085557572303E-2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0.249</c:v>
                </c:pt>
                <c:pt idx="1">
                  <c:v>0.08</c:v>
                </c:pt>
                <c:pt idx="2">
                  <c:v>0.14099999999999999</c:v>
                </c:pt>
                <c:pt idx="3">
                  <c:v>6.5000000000000002E-2</c:v>
                </c:pt>
                <c:pt idx="4">
                  <c:v>3.5000000000000003E-2</c:v>
                </c:pt>
                <c:pt idx="5">
                  <c:v>0.104</c:v>
                </c:pt>
                <c:pt idx="6">
                  <c:v>0.19500000000000001</c:v>
                </c:pt>
                <c:pt idx="7">
                  <c:v>0</c:v>
                </c:pt>
                <c:pt idx="8">
                  <c:v>0.11799999999999999</c:v>
                </c:pt>
                <c:pt idx="9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solidFill>
                  <a:srgbClr val="6E6E71"/>
                </a:solidFill>
              </a:rPr>
              <a:t>WATERFORD</a:t>
            </a:r>
          </a:p>
        </c:rich>
      </c:tx>
      <c:layout>
        <c:manualLayout>
          <c:xMode val="edge"/>
          <c:yMode val="edge"/>
          <c:x val="0.38289960144014429"/>
          <c:y val="0.4747972840421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0.11649192405780673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WATERFORD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0776474701164962"/>
                  <c:y val="-0.1730169801861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24785891812679403"/>
                  <c:y val="8.996882969679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3470593376456202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4009417111514452"/>
                  <c:y val="8.304815048935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5625888316689196"/>
                  <c:y val="-7.612747128190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5087064581630946"/>
                  <c:y val="-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4009417111514452"/>
                  <c:y val="-0.12457222573402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7.0047085557572261E-2"/>
                  <c:y val="-0.11765154652658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8.0823560258737215E-2"/>
                  <c:y val="-0.20231706519606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1854122171281459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0.39800000000000002</c:v>
                </c:pt>
                <c:pt idx="1">
                  <c:v>0.20300000000000001</c:v>
                </c:pt>
                <c:pt idx="2">
                  <c:v>5.3999999999999999E-2</c:v>
                </c:pt>
                <c:pt idx="3">
                  <c:v>0.1</c:v>
                </c:pt>
                <c:pt idx="4">
                  <c:v>1.4E-2</c:v>
                </c:pt>
                <c:pt idx="5">
                  <c:v>3.5000000000000003E-2</c:v>
                </c:pt>
                <c:pt idx="6">
                  <c:v>0.14799999999999999</c:v>
                </c:pt>
                <c:pt idx="7">
                  <c:v>0</c:v>
                </c:pt>
                <c:pt idx="8">
                  <c:v>0</c:v>
                </c:pt>
                <c:pt idx="9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rgbClr val="6E6E71"/>
                </a:solidFill>
              </a:rPr>
              <a:t>KERRY</a:t>
            </a:r>
          </a:p>
        </c:rich>
      </c:tx>
      <c:layout>
        <c:manualLayout>
          <c:xMode val="edge"/>
          <c:yMode val="edge"/>
          <c:x val="0.43139373759538663"/>
          <c:y val="0.39866981276020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KERRY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3100459654830363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9397654462096933"/>
                  <c:y val="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2392945906339707"/>
                  <c:y val="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4009417111514455"/>
                  <c:y val="0.1038101881116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993647819715518"/>
                  <c:y val="2.768271682978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5625888316689196"/>
                  <c:y val="-6.9206792074459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1014125667271677"/>
                  <c:y val="-8.996882969679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724235952186394"/>
                  <c:y val="-8.996882969679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9.1600034959902182E-2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7.5435322908154731E-2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0.42199999999999999</c:v>
                </c:pt>
                <c:pt idx="1">
                  <c:v>0.16</c:v>
                </c:pt>
                <c:pt idx="2">
                  <c:v>0.11</c:v>
                </c:pt>
                <c:pt idx="3">
                  <c:v>2.7E-2</c:v>
                </c:pt>
                <c:pt idx="4">
                  <c:v>3.0000000000000001E-3</c:v>
                </c:pt>
                <c:pt idx="5">
                  <c:v>4.2999999999999997E-2</c:v>
                </c:pt>
                <c:pt idx="6">
                  <c:v>0.16900000000000001</c:v>
                </c:pt>
                <c:pt idx="7">
                  <c:v>0</c:v>
                </c:pt>
                <c:pt idx="8">
                  <c:v>0</c:v>
                </c:pt>
                <c:pt idx="9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0F3F7"/>
                  </a:gs>
                  <a:gs pos="46000">
                    <a:srgbClr val="3D5A98"/>
                  </a:gs>
                </a:gsLst>
                <a:lin ang="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61-1D47-A7C7-B24FF2EFCB6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0F3F7"/>
                  </a:gs>
                  <a:gs pos="81000">
                    <a:srgbClr val="2F2F2F"/>
                  </a:gs>
                </a:gsLst>
                <a:lin ang="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61-1D47-A7C7-B24FF2EFCB60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952990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61-1D47-A7C7-B24FF2EFCB60}"/>
              </c:ext>
            </c:extLst>
          </c:dPt>
          <c:dPt>
            <c:idx val="3"/>
            <c:bubble3D val="0"/>
            <c:spPr>
              <a:solidFill>
                <a:srgbClr val="FFFC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61-1D47-A7C7-B24FF2EFCB6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35</c:v>
                </c:pt>
                <c:pt idx="1">
                  <c:v>21</c:v>
                </c:pt>
                <c:pt idx="2">
                  <c:v>35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1-1D47-A7C7-B24FF2EFC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691</c:v>
                </c:pt>
                <c:pt idx="1">
                  <c:v>983</c:v>
                </c:pt>
                <c:pt idx="2">
                  <c:v>477</c:v>
                </c:pt>
                <c:pt idx="3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691</c:v>
                </c:pt>
                <c:pt idx="1">
                  <c:v>997</c:v>
                </c:pt>
                <c:pt idx="2">
                  <c:v>503</c:v>
                </c:pt>
                <c:pt idx="3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3D5A98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2-7341-B32F-EE3494D15D0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2E2E2E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32-7341-B32F-EE3494D15D04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952990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32-7341-B32F-EE3494D15D04}"/>
              </c:ext>
            </c:extLst>
          </c:dPt>
          <c:dPt>
            <c:idx val="3"/>
            <c:bubble3D val="0"/>
            <c:spPr>
              <a:solidFill>
                <a:srgbClr val="FFFC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2-7341-B32F-EE3494D15D0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19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2-7341-B32F-EE3494D1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3D5A98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33-BC41-ADB2-4E9F3F784EA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0F3F7"/>
                  </a:gs>
                  <a:gs pos="46000">
                    <a:schemeClr val="tx1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33-BC41-ADB2-4E9F3F784EA4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952990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33-BC41-ADB2-4E9F3F784EA4}"/>
              </c:ext>
            </c:extLst>
          </c:dPt>
          <c:dPt>
            <c:idx val="3"/>
            <c:bubble3D val="0"/>
            <c:spPr>
              <a:solidFill>
                <a:srgbClr val="FFFC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33-BC41-ADB2-4E9F3F784E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3-BC41-ADB2-4E9F3F78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3D5A98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EE45-85F8-31348425489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2E2E2E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D6-EE45-85F8-313484254897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952990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EE45-85F8-313484254897}"/>
              </c:ext>
            </c:extLst>
          </c:dPt>
          <c:dPt>
            <c:idx val="3"/>
            <c:bubble3D val="0"/>
            <c:spPr>
              <a:solidFill>
                <a:srgbClr val="FFFC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1D6-EE45-85F8-3134842548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12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6-EE45-85F8-313484254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3D5A98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06-C043-90EF-4914DED2E0C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2E2E2E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06-C043-90EF-4914DED2E0C9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0F3F7"/>
                  </a:gs>
                  <a:gs pos="46000">
                    <a:srgbClr val="952990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06-C043-90EF-4914DED2E0C9}"/>
              </c:ext>
            </c:extLst>
          </c:dPt>
          <c:dPt>
            <c:idx val="3"/>
            <c:bubble3D val="0"/>
            <c:spPr>
              <a:solidFill>
                <a:srgbClr val="FFFC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06-C043-90EF-4914DED2E0C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19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6-C043-90EF-4914DED2E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984</c:v>
                </c:pt>
                <c:pt idx="1">
                  <c:v>389</c:v>
                </c:pt>
                <c:pt idx="2">
                  <c:v>502</c:v>
                </c:pt>
                <c:pt idx="3">
                  <c:v>258</c:v>
                </c:pt>
                <c:pt idx="4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975</c:v>
                </c:pt>
                <c:pt idx="1">
                  <c:v>401</c:v>
                </c:pt>
                <c:pt idx="2">
                  <c:v>486</c:v>
                </c:pt>
                <c:pt idx="3">
                  <c:v>229</c:v>
                </c:pt>
                <c:pt idx="4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1189</c:v>
                </c:pt>
                <c:pt idx="1">
                  <c:v>992</c:v>
                </c:pt>
                <c:pt idx="2">
                  <c:v>793</c:v>
                </c:pt>
                <c:pt idx="3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1187</c:v>
                </c:pt>
                <c:pt idx="1">
                  <c:v>1015</c:v>
                </c:pt>
                <c:pt idx="2" formatCode="General">
                  <c:v>834</c:v>
                </c:pt>
                <c:pt idx="3" formatCode="General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424</c:v>
                </c:pt>
                <c:pt idx="1">
                  <c:v>461</c:v>
                </c:pt>
                <c:pt idx="2">
                  <c:v>385</c:v>
                </c:pt>
                <c:pt idx="3">
                  <c:v>328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444</c:v>
                </c:pt>
                <c:pt idx="1">
                  <c:v>439</c:v>
                </c:pt>
                <c:pt idx="2">
                  <c:v>364</c:v>
                </c:pt>
                <c:pt idx="3">
                  <c:v>282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6.8360006594676198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75-4560-9BF6-300A49855C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75-4560-9BF6-300A49855C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75-4560-9BF6-300A49855C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75-4560-9BF6-300A49855C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75-4560-9BF6-300A49855C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75-4560-9BF6-300A49855CA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E75-4560-9BF6-300A49855CA5}"/>
                </c:ext>
              </c:extLst>
            </c:dLbl>
            <c:dLbl>
              <c:idx val="4"/>
              <c:layout>
                <c:manualLayout>
                  <c:x val="-2.0239573716784844E-2"/>
                  <c:y val="1.076508839451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75-4560-9BF6-300A49855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 formatCode="General">
                  <c:v>20.100000000000001</c:v>
                </c:pt>
                <c:pt idx="1">
                  <c:v>8.8000000000000007</c:v>
                </c:pt>
                <c:pt idx="2" formatCode="General">
                  <c:v>5.3</c:v>
                </c:pt>
                <c:pt idx="3" formatCode="General">
                  <c:v>7.6</c:v>
                </c:pt>
                <c:pt idx="4">
                  <c:v>3</c:v>
                </c:pt>
                <c:pt idx="5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75-4560-9BF6-300A49855CA5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E75-4560-9BF6-300A49855CA5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E75-4560-9BF6-300A49855CA5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E75-4560-9BF6-300A49855CA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E75-4560-9BF6-300A49855CA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E75-4560-9BF6-300A49855CA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E75-4560-9BF6-300A49855CA5}"/>
              </c:ext>
            </c:extLst>
          </c:dPt>
          <c:dLbls>
            <c:dLbl>
              <c:idx val="0"/>
              <c:layout>
                <c:manualLayout>
                  <c:x val="5.3961572129947628E-2"/>
                  <c:y val="5.332109334306453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75-4560-9BF6-300A49855CA5}"/>
                </c:ext>
              </c:extLst>
            </c:dLbl>
            <c:dLbl>
              <c:idx val="1"/>
              <c:layout>
                <c:manualLayout>
                  <c:x val="4.8406731195011259E-2"/>
                  <c:y val="-1.67100448870280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75-4560-9BF6-300A49855CA5}"/>
                </c:ext>
              </c:extLst>
            </c:dLbl>
            <c:dLbl>
              <c:idx val="2"/>
              <c:layout>
                <c:manualLayout>
                  <c:x val="5.3349831583524562E-2"/>
                  <c:y val="-3.26631430074182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75-4560-9BF6-300A49855CA5}"/>
                </c:ext>
              </c:extLst>
            </c:dLbl>
            <c:dLbl>
              <c:idx val="3"/>
              <c:layout>
                <c:manualLayout>
                  <c:x val="5.8410408012958791E-2"/>
                  <c:y val="-6.30783321233204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75-4560-9BF6-300A49855CA5}"/>
                </c:ext>
              </c:extLst>
            </c:dLbl>
            <c:dLbl>
              <c:idx val="4"/>
              <c:layout>
                <c:manualLayout>
                  <c:x val="9.3111145767049E-2"/>
                  <c:y val="-3.870685011394464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75-4560-9BF6-300A49855CA5}"/>
                </c:ext>
              </c:extLst>
            </c:dLbl>
            <c:dLbl>
              <c:idx val="5"/>
              <c:layout>
                <c:manualLayout>
                  <c:x val="-5.8031342880917769E-2"/>
                  <c:y val="-1.512113479289293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75-4560-9BF6-300A49855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Sheet1!$GF$2:$GF$7</c:f>
              <c:numCache>
                <c:formatCode>General</c:formatCode>
                <c:ptCount val="6"/>
                <c:pt idx="0">
                  <c:v>20.100000000000001</c:v>
                </c:pt>
                <c:pt idx="1">
                  <c:v>8.8000000000000007</c:v>
                </c:pt>
                <c:pt idx="2">
                  <c:v>5.3</c:v>
                </c:pt>
                <c:pt idx="3">
                  <c:v>7.6</c:v>
                </c:pt>
                <c:pt idx="4">
                  <c:v>3</c:v>
                </c:pt>
                <c:pt idx="5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E75-4560-9BF6-300A49855C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6.8360006594676198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HKWK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51-439A-A726-83FC4C8C6C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51-439A-A726-83FC4C8C6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51-439A-A726-83FC4C8C6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51-439A-A726-83FC4C8C6C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51-439A-A726-83FC4C8C6C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51-439A-A726-83FC4C8C6C0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51-439A-A726-83FC4C8C6C02}"/>
                </c:ext>
              </c:extLst>
            </c:dLbl>
            <c:dLbl>
              <c:idx val="4"/>
              <c:layout>
                <c:manualLayout>
                  <c:x val="-1.4456838369132032E-2"/>
                  <c:y val="1.07650883945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51-439A-A726-83FC4C8C6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 formatCode="General">
                  <c:v>12.8</c:v>
                </c:pt>
                <c:pt idx="1">
                  <c:v>13.7</c:v>
                </c:pt>
                <c:pt idx="2">
                  <c:v>6.8</c:v>
                </c:pt>
                <c:pt idx="3" formatCode="General">
                  <c:v>8.3000000000000007</c:v>
                </c:pt>
                <c:pt idx="4">
                  <c:v>2.5</c:v>
                </c:pt>
                <c:pt idx="5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51-439A-A726-83FC4C8C6C02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D51-439A-A726-83FC4C8C6C0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D51-439A-A726-83FC4C8C6C02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D51-439A-A726-83FC4C8C6C02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D51-439A-A726-83FC4C8C6C02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D51-439A-A726-83FC4C8C6C02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D51-439A-A726-83FC4C8C6C02}"/>
              </c:ext>
            </c:extLst>
          </c:dPt>
          <c:dLbls>
            <c:dLbl>
              <c:idx val="0"/>
              <c:layout>
                <c:manualLayout>
                  <c:x val="5.3961572129947628E-2"/>
                  <c:y val="5.332109334306453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51-439A-A726-83FC4C8C6C02}"/>
                </c:ext>
              </c:extLst>
            </c:dLbl>
            <c:dLbl>
              <c:idx val="1"/>
              <c:layout>
                <c:manualLayout>
                  <c:x val="4.8406731195011259E-2"/>
                  <c:y val="-1.67100448870280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51-439A-A726-83FC4C8C6C02}"/>
                </c:ext>
              </c:extLst>
            </c:dLbl>
            <c:dLbl>
              <c:idx val="2"/>
              <c:layout>
                <c:manualLayout>
                  <c:x val="4.7567096235871749E-2"/>
                  <c:y val="-3.26631430074181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D51-439A-A726-83FC4C8C6C02}"/>
                </c:ext>
              </c:extLst>
            </c:dLbl>
            <c:dLbl>
              <c:idx val="3"/>
              <c:layout>
                <c:manualLayout>
                  <c:x val="7.8649981729743523E-2"/>
                  <c:y val="-7.9225964715091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D51-439A-A726-83FC4C8C6C02}"/>
                </c:ext>
              </c:extLst>
            </c:dLbl>
            <c:dLbl>
              <c:idx val="4"/>
              <c:layout>
                <c:manualLayout>
                  <c:x val="9.3111145767049E-2"/>
                  <c:y val="-3.870685011394464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51-439A-A726-83FC4C8C6C02}"/>
                </c:ext>
              </c:extLst>
            </c:dLbl>
            <c:dLbl>
              <c:idx val="5"/>
              <c:layout>
                <c:manualLayout>
                  <c:x val="-5.8031342880917769E-2"/>
                  <c:y val="-1.512113479289293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51-439A-A726-83FC4C8C6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Sheet1!$GJ$2:$GJ$7</c:f>
              <c:numCache>
                <c:formatCode>General</c:formatCode>
                <c:ptCount val="6"/>
                <c:pt idx="0">
                  <c:v>12.8</c:v>
                </c:pt>
                <c:pt idx="1">
                  <c:v>13.7</c:v>
                </c:pt>
                <c:pt idx="2">
                  <c:v>6.8</c:v>
                </c:pt>
                <c:pt idx="3">
                  <c:v>8.3000000000000007</c:v>
                </c:pt>
                <c:pt idx="4">
                  <c:v>2.5</c:v>
                </c:pt>
                <c:pt idx="5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D51-439A-A726-83FC4C8C6C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0-45C8-87F5-602DD016FF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0-45C8-87F5-602DD016FF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0-45C8-87F5-602DD016FF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E0-45C8-87F5-602DD016FF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E0-45C8-87F5-602DD016FF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E0-45C8-87F5-602DD016FF4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3E0-45C8-87F5-602DD016F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29</c:v>
                </c:pt>
                <c:pt idx="1">
                  <c:v>32.1</c:v>
                </c:pt>
                <c:pt idx="2">
                  <c:v>20.6</c:v>
                </c:pt>
                <c:pt idx="3">
                  <c:v>13.6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E0-45C8-87F5-602DD016FF48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3E0-45C8-87F5-602DD016FF48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3E0-45C8-87F5-602DD016FF48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3E0-45C8-87F5-602DD016FF48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3E0-45C8-87F5-602DD016FF48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3E0-45C8-87F5-602DD016FF48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3E0-45C8-87F5-602DD016FF48}"/>
              </c:ext>
            </c:extLst>
          </c:dPt>
          <c:dLbls>
            <c:dLbl>
              <c:idx val="0"/>
              <c:layout>
                <c:manualLayout>
                  <c:x val="5.6852939803773928E-2"/>
                  <c:y val="6.4540095504134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E0-45C8-87F5-602DD016FF48}"/>
                </c:ext>
              </c:extLst>
            </c:dLbl>
            <c:dLbl>
              <c:idx val="1"/>
              <c:layout>
                <c:manualLayout>
                  <c:x val="0.1423375457854972"/>
                  <c:y val="-7.59180310568562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E0-45C8-87F5-602DD016FF48}"/>
                </c:ext>
              </c:extLst>
            </c:dLbl>
            <c:dLbl>
              <c:idx val="2"/>
              <c:layout>
                <c:manualLayout>
                  <c:x val="-4.6392461405959422E-2"/>
                  <c:y val="-3.80456872046753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E0-45C8-87F5-602DD016FF48}"/>
                </c:ext>
              </c:extLst>
            </c:dLbl>
            <c:dLbl>
              <c:idx val="3"/>
              <c:layout>
                <c:manualLayout>
                  <c:x val="-8.154155528023764E-2"/>
                  <c:y val="3.3807463427307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E0-45C8-87F5-602DD016FF48}"/>
                </c:ext>
              </c:extLst>
            </c:dLbl>
            <c:dLbl>
              <c:idx val="4"/>
              <c:layout>
                <c:manualLayout>
                  <c:x val="-6.4931023206758018E-2"/>
                  <c:y val="4.2031312844911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3E0-45C8-87F5-602DD016FF48}"/>
                </c:ext>
              </c:extLst>
            </c:dLbl>
            <c:dLbl>
              <c:idx val="5"/>
              <c:layout>
                <c:manualLayout>
                  <c:x val="-4.2832262729634786E-2"/>
                  <c:y val="3.33217629824211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3E0-45C8-87F5-602DD016F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29</c:v>
                </c:pt>
                <c:pt idx="1">
                  <c:v>32.1</c:v>
                </c:pt>
                <c:pt idx="2">
                  <c:v>20.6</c:v>
                </c:pt>
                <c:pt idx="3">
                  <c:v>13.6</c:v>
                </c:pt>
                <c:pt idx="4">
                  <c:v>4.8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3E0-45C8-87F5-602DD016FF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5956300332244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HWKK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D-4876-B426-B92483BD26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D-4876-B426-B92483BD26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7D-4876-B426-B92483BD26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7D-4876-B426-B92483BD26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7D-4876-B426-B92483BD26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7D-4876-B426-B92483BD26A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7D-4876-B426-B92483BD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22.6</c:v>
                </c:pt>
                <c:pt idx="1">
                  <c:v>44.5</c:v>
                </c:pt>
                <c:pt idx="2">
                  <c:v>14.3</c:v>
                </c:pt>
                <c:pt idx="3">
                  <c:v>13.4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7D-4876-B426-B92483BD26A5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D7D-4876-B426-B92483BD26A5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D7D-4876-B426-B92483BD26A5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D7D-4876-B426-B92483BD26A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D7D-4876-B426-B92483BD26A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D7D-4876-B426-B92483BD26A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D7D-4876-B426-B92483BD26A5}"/>
              </c:ext>
            </c:extLst>
          </c:dPt>
          <c:dLbls>
            <c:dLbl>
              <c:idx val="0"/>
              <c:layout>
                <c:manualLayout>
                  <c:x val="4.0140784989484771E-2"/>
                  <c:y val="6.454009550413454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7D-4876-B426-B92483BD26A5}"/>
                </c:ext>
              </c:extLst>
            </c:dLbl>
            <c:dLbl>
              <c:idx val="1"/>
              <c:layout>
                <c:manualLayout>
                  <c:x val="0.13398150749510315"/>
                  <c:y val="-7.59180310568561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7D-4876-B426-B92483BD26A5}"/>
                </c:ext>
              </c:extLst>
            </c:dLbl>
            <c:dLbl>
              <c:idx val="2"/>
              <c:layout>
                <c:manualLayout>
                  <c:x val="-6.310453798674745E-2"/>
                  <c:y val="-3.26631430074181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7D-4876-B426-B92483BD26A5}"/>
                </c:ext>
              </c:extLst>
            </c:dLbl>
            <c:dLbl>
              <c:idx val="3"/>
              <c:layout>
                <c:manualLayout>
                  <c:x val="-9.5468285764227723E-2"/>
                  <c:y val="2.30423750327932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D7D-4876-B426-B92483BD26A5}"/>
                </c:ext>
              </c:extLst>
            </c:dLbl>
            <c:dLbl>
              <c:idx val="4"/>
              <c:layout>
                <c:manualLayout>
                  <c:x val="-4.8218946625969906E-2"/>
                  <c:y val="4.353503464112204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D7D-4876-B426-B92483BD26A5}"/>
                </c:ext>
              </c:extLst>
            </c:dLbl>
            <c:dLbl>
              <c:idx val="5"/>
              <c:layout>
                <c:manualLayout>
                  <c:x val="-2.0549493955250672E-2"/>
                  <c:y val="6.409041996135587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D7D-4876-B426-B92483BD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22.6</c:v>
                </c:pt>
                <c:pt idx="1">
                  <c:v>44.5</c:v>
                </c:pt>
                <c:pt idx="2">
                  <c:v>14.3</c:v>
                </c:pt>
                <c:pt idx="3">
                  <c:v>13.4</c:v>
                </c:pt>
                <c:pt idx="4">
                  <c:v>5.2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D7D-4876-B426-B92483BD26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2169331250662"/>
          <c:y val="0.1078403840356526"/>
          <c:w val="0.59032073225718495"/>
          <c:h val="0.892159615964347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61-4D0E-9131-81366BD6C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61-4D0E-9131-81366BD6C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61-4D0E-9131-81366BD6C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61-4D0E-9131-81366BD6C0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61-4D0E-9131-81366BD6C0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61-4D0E-9131-81366BD6C03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61-4D0E-9131-81366BD6C034}"/>
                </c:ext>
              </c:extLst>
            </c:dLbl>
            <c:dLbl>
              <c:idx val="1"/>
              <c:layout>
                <c:manualLayout>
                  <c:x val="-3.9223939574837254E-2"/>
                  <c:y val="-4.7145107009184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61-4D0E-9131-81366BD6C034}"/>
                </c:ext>
              </c:extLst>
            </c:dLbl>
            <c:dLbl>
              <c:idx val="2"/>
              <c:layout>
                <c:manualLayout>
                  <c:x val="3.9223939574837205E-2"/>
                  <c:y val="-3.535883025688828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61-4D0E-9131-81366BD6C034}"/>
                </c:ext>
              </c:extLst>
            </c:dLbl>
            <c:dLbl>
              <c:idx val="3"/>
              <c:layout>
                <c:manualLayout>
                  <c:x val="1.6810259817787374E-2"/>
                  <c:y val="-3.928758917432099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61-4D0E-9131-81366BD6C034}"/>
                </c:ext>
              </c:extLst>
            </c:dLbl>
            <c:dLbl>
              <c:idx val="4"/>
              <c:layout>
                <c:manualLayout>
                  <c:x val="1.9611969787418602E-2"/>
                  <c:y val="3.1430071339456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61-4D0E-9131-81366BD6C03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am/fm (home/car)</c:v>
                </c:pt>
                <c:pt idx="1">
                  <c:v>PC/laptop</c:v>
                </c:pt>
                <c:pt idx="2">
                  <c:v>Mobile device</c:v>
                </c:pt>
                <c:pt idx="3">
                  <c:v>Smart Speaker</c:v>
                </c:pt>
                <c:pt idx="4">
                  <c:v>TV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0.88</c:v>
                </c:pt>
                <c:pt idx="1">
                  <c:v>0.01</c:v>
                </c:pt>
                <c:pt idx="2">
                  <c:v>0.03</c:v>
                </c:pt>
                <c:pt idx="3">
                  <c:v>7.8E-2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61-4D0E-9131-81366BD6C034}"/>
            </c:ext>
          </c:extLst>
        </c:ser>
        <c:ser>
          <c:idx val="1"/>
          <c:order val="1"/>
          <c:tx>
            <c:v>Labels</c:v>
          </c:tx>
          <c:spPr>
            <a:noFill/>
          </c:spPr>
          <c:explosion val="1"/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761-4D0E-9131-81366BD6C034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761-4D0E-9131-81366BD6C034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761-4D0E-9131-81366BD6C034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761-4D0E-9131-81366BD6C034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761-4D0E-9131-81366BD6C034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761-4D0E-9131-81366BD6C034}"/>
              </c:ext>
            </c:extLst>
          </c:dPt>
          <c:dLbls>
            <c:dLbl>
              <c:idx val="0"/>
              <c:layout>
                <c:manualLayout>
                  <c:x val="-0.14288720845119265"/>
                  <c:y val="-3.928758917432027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61-4D0E-9131-81366BD6C034}"/>
                </c:ext>
              </c:extLst>
            </c:dLbl>
            <c:dLbl>
              <c:idx val="1"/>
              <c:layout>
                <c:manualLayout>
                  <c:x val="5.0430779453362017E-2"/>
                  <c:y val="-8.250393726607256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61-4D0E-9131-81366BD6C034}"/>
                </c:ext>
              </c:extLst>
            </c:dLbl>
            <c:dLbl>
              <c:idx val="2"/>
              <c:layout>
                <c:manualLayout>
                  <c:x val="0.13168036857266766"/>
                  <c:y val="-3.928604241884096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64439682272853"/>
                      <c:h val="0.12689891303305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761-4D0E-9131-81366BD6C034}"/>
                </c:ext>
              </c:extLst>
            </c:dLbl>
            <c:dLbl>
              <c:idx val="3"/>
              <c:layout>
                <c:manualLayout>
                  <c:x val="0.16810259817787374"/>
                  <c:y val="4.71451070091843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61-4D0E-9131-81366BD6C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12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am/fm (home/car)</c:v>
                </c:pt>
                <c:pt idx="1">
                  <c:v>PC/laptop</c:v>
                </c:pt>
                <c:pt idx="2">
                  <c:v>Mobile device</c:v>
                </c:pt>
                <c:pt idx="3">
                  <c:v>Smart Speaker</c:v>
                </c:pt>
                <c:pt idx="4">
                  <c:v>TV</c:v>
                </c:pt>
              </c:strCache>
            </c:strRef>
          </c:cat>
          <c:val>
            <c:numRef>
              <c:f>Sheet1!$GB$2:$GB$5</c:f>
              <c:numCache>
                <c:formatCode>General</c:formatCode>
                <c:ptCount val="4"/>
                <c:pt idx="0">
                  <c:v>0.88</c:v>
                </c:pt>
                <c:pt idx="1">
                  <c:v>0.01</c:v>
                </c:pt>
                <c:pt idx="2">
                  <c:v>0.03</c:v>
                </c:pt>
                <c:pt idx="3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761-4D0E-9131-81366BD6C0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2"/>
        <c:holeSize val="3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25-44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2-4B5D-A350-AD8D9079B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2-4B5D-A350-AD8D9079B4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2-4B5D-A350-AD8D9079B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2-4B5D-A350-AD8D9079B4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82-4B5D-A350-AD8D9079B4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82-4B5D-A350-AD8D9079B41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82-4B5D-A350-AD8D9079B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21.8</c:v>
                </c:pt>
                <c:pt idx="1">
                  <c:v>44.9</c:v>
                </c:pt>
                <c:pt idx="2">
                  <c:v>15</c:v>
                </c:pt>
                <c:pt idx="3">
                  <c:v>13.1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82-4B5D-A350-AD8D9079B412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E82-4B5D-A350-AD8D9079B41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E82-4B5D-A350-AD8D9079B412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E82-4B5D-A350-AD8D9079B412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E82-4B5D-A350-AD8D9079B412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E82-4B5D-A350-AD8D9079B412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E82-4B5D-A350-AD8D9079B412}"/>
              </c:ext>
            </c:extLst>
          </c:dPt>
          <c:dLbls>
            <c:dLbl>
              <c:idx val="0"/>
              <c:layout>
                <c:manualLayout>
                  <c:x val="4.4318913793976941E-2"/>
                  <c:y val="4.03188585276664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4278802616997"/>
                      <c:h val="9.3817745358191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BE82-4B5D-A350-AD8D9079B412}"/>
                </c:ext>
              </c:extLst>
            </c:dLbl>
            <c:dLbl>
              <c:idx val="1"/>
              <c:layout>
                <c:manualLayout>
                  <c:x val="0.16322775117077737"/>
                  <c:y val="-0.137817501236501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5493369231394"/>
                      <c:h val="0.15534022553284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BE82-4B5D-A350-AD8D9079B412}"/>
                </c:ext>
              </c:extLst>
            </c:dLbl>
            <c:dLbl>
              <c:idx val="2"/>
              <c:layout>
                <c:manualLayout>
                  <c:x val="-7.7031268470737546E-2"/>
                  <c:y val="-2.72805988101610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82-4B5D-A350-AD8D9079B412}"/>
                </c:ext>
              </c:extLst>
            </c:dLbl>
            <c:dLbl>
              <c:idx val="3"/>
              <c:layout>
                <c:manualLayout>
                  <c:x val="-8.154155528023764E-2"/>
                  <c:y val="2.304237503279330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E82-4B5D-A350-AD8D9079B412}"/>
                </c:ext>
              </c:extLst>
            </c:dLbl>
            <c:dLbl>
              <c:idx val="4"/>
              <c:layout>
                <c:manualLayout>
                  <c:x val="-5.1004292722767901E-2"/>
                  <c:y val="2.58836802531406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E82-4B5D-A350-AD8D9079B412}"/>
                </c:ext>
              </c:extLst>
            </c:dLbl>
            <c:dLbl>
              <c:idx val="5"/>
              <c:layout>
                <c:manualLayout>
                  <c:x val="-5.3973647116826846E-2"/>
                  <c:y val="3.87043071796782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E82-4B5D-A350-AD8D9079B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21.8</c:v>
                </c:pt>
                <c:pt idx="1">
                  <c:v>44.9</c:v>
                </c:pt>
                <c:pt idx="2">
                  <c:v>15</c:v>
                </c:pt>
                <c:pt idx="3">
                  <c:v>13.1</c:v>
                </c:pt>
                <c:pt idx="4">
                  <c:v>5.2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E82-4B5D-A350-AD8D9079B4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1-4E45-A811-A05B916FD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1-4E45-A811-A05B916FDF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F1-4E45-A811-A05B916FDF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F1-4E45-A811-A05B916FDF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F1-4E45-A811-A05B916FDF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F1-4E45-A811-A05B916FDFD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F1-4E45-A811-A05B916FD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18.899999999999999</c:v>
                </c:pt>
                <c:pt idx="1">
                  <c:v>51</c:v>
                </c:pt>
                <c:pt idx="2">
                  <c:v>12.6</c:v>
                </c:pt>
                <c:pt idx="3">
                  <c:v>12.6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F1-4E45-A811-A05B916FDFD0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0F1-4E45-A811-A05B916FDFD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0F1-4E45-A811-A05B916FDFD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0F1-4E45-A811-A05B916FDFD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0F1-4E45-A811-A05B916FDFD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0F1-4E45-A811-A05B916FDFD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0F1-4E45-A811-A05B916FDFD0}"/>
              </c:ext>
            </c:extLst>
          </c:dPt>
          <c:dLbls>
            <c:dLbl>
              <c:idx val="0"/>
              <c:layout>
                <c:manualLayout>
                  <c:x val="5.6852939803773928E-2"/>
                  <c:y val="6.4540095504134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F1-4E45-A811-A05B916FDFD0}"/>
                </c:ext>
              </c:extLst>
            </c:dLbl>
            <c:dLbl>
              <c:idx val="1"/>
              <c:layout>
                <c:manualLayout>
                  <c:x val="0.15208603780569996"/>
                  <c:y val="-8.93743915499990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8424149871798"/>
                      <c:h val="0.14457513713832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0F1-4E45-A811-A05B916FDFD0}"/>
                </c:ext>
              </c:extLst>
            </c:dLbl>
            <c:dLbl>
              <c:idx val="2"/>
              <c:layout>
                <c:manualLayout>
                  <c:x val="-4.3607115309161351E-2"/>
                  <c:y val="-1.11329662183897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F1-4E45-A811-A05B916FDFD0}"/>
                </c:ext>
              </c:extLst>
            </c:dLbl>
            <c:dLbl>
              <c:idx val="3"/>
              <c:layout>
                <c:manualLayout>
                  <c:x val="-8.1541555280237613E-2"/>
                  <c:y val="4.995509601907873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F1-4E45-A811-A05B916FDFD0}"/>
                </c:ext>
              </c:extLst>
            </c:dLbl>
            <c:dLbl>
              <c:idx val="4"/>
              <c:layout>
                <c:manualLayout>
                  <c:x val="-6.2145677109959982E-2"/>
                  <c:y val="3.12662244503976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0F1-4E45-A811-A05B916FDFD0}"/>
                </c:ext>
              </c:extLst>
            </c:dLbl>
            <c:dLbl>
              <c:idx val="5"/>
              <c:layout>
                <c:manualLayout>
                  <c:x val="-5.9544339310422925E-2"/>
                  <c:y val="4.40868513769353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0F1-4E45-A811-A05B916FD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51</c:v>
                </c:pt>
                <c:pt idx="2">
                  <c:v>12.6</c:v>
                </c:pt>
                <c:pt idx="3">
                  <c:v>12.6</c:v>
                </c:pt>
                <c:pt idx="4">
                  <c:v>4.9000000000000004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0F1-4E45-A811-A05B916FDF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759491820016198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26-425B-9828-AB785FAC3C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26-425B-9828-AB785FAC3C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26-425B-9828-AB785FAC3C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26-425B-9828-AB785FAC3C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26-425B-9828-AB785FAC3C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26-425B-9828-AB785FAC3CB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26-425B-9828-AB785FAC3CB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26-425B-9828-AB785FAC3CBF}"/>
                </c:ext>
              </c:extLst>
            </c:dLbl>
            <c:dLbl>
              <c:idx val="4"/>
              <c:layout>
                <c:manualLayout>
                  <c:x val="-2.313094139061125E-2"/>
                  <c:y val="1.614763259177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26-425B-9828-AB785FAC3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11.2</c:v>
                </c:pt>
                <c:pt idx="1">
                  <c:v>12.5</c:v>
                </c:pt>
                <c:pt idx="2">
                  <c:v>8</c:v>
                </c:pt>
                <c:pt idx="3">
                  <c:v>7.6</c:v>
                </c:pt>
                <c:pt idx="4">
                  <c:v>2.2000000000000002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26-425B-9828-AB785FAC3CBF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626-425B-9828-AB785FAC3CBF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626-425B-9828-AB785FAC3CBF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626-425B-9828-AB785FAC3CBF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626-425B-9828-AB785FAC3CBF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626-425B-9828-AB785FAC3CBF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626-425B-9828-AB785FAC3CBF}"/>
              </c:ext>
            </c:extLst>
          </c:dPt>
          <c:dLbls>
            <c:dLbl>
              <c:idx val="0"/>
              <c:layout>
                <c:manualLayout>
                  <c:x val="7.7092513520558875E-2"/>
                  <c:y val="2.68622861233348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26-425B-9828-AB785FAC3CBF}"/>
                </c:ext>
              </c:extLst>
            </c:dLbl>
            <c:dLbl>
              <c:idx val="1"/>
              <c:layout>
                <c:manualLayout>
                  <c:x val="3.6841260499705743E-2"/>
                  <c:y val="1.02026760992574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26-425B-9828-AB785FAC3CBF}"/>
                </c:ext>
              </c:extLst>
            </c:dLbl>
            <c:dLbl>
              <c:idx val="2"/>
              <c:layout>
                <c:manualLayout>
                  <c:x val="3.6001625540566122E-2"/>
                  <c:y val="-2.72805988101610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26-425B-9828-AB785FAC3CBF}"/>
                </c:ext>
              </c:extLst>
            </c:dLbl>
            <c:dLbl>
              <c:idx val="3"/>
              <c:layout>
                <c:manualLayout>
                  <c:x val="6.9975878708264314E-2"/>
                  <c:y val="-6.30783321233205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626-425B-9828-AB785FAC3CBF}"/>
                </c:ext>
              </c:extLst>
            </c:dLbl>
            <c:dLbl>
              <c:idx val="4"/>
              <c:layout>
                <c:manualLayout>
                  <c:x val="5.5523366007305827E-2"/>
                  <c:y val="-2.794176171943043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626-425B-9828-AB785FAC3CBF}"/>
                </c:ext>
              </c:extLst>
            </c:dLbl>
            <c:dLbl>
              <c:idx val="5"/>
              <c:layout>
                <c:manualLayout>
                  <c:x val="-7.2488181250049799E-2"/>
                  <c:y val="-1.51211347928928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626-425B-9828-AB785FAC3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11.2</c:v>
                </c:pt>
                <c:pt idx="1">
                  <c:v>12.5</c:v>
                </c:pt>
                <c:pt idx="2">
                  <c:v>8</c:v>
                </c:pt>
                <c:pt idx="3">
                  <c:v>7.6</c:v>
                </c:pt>
                <c:pt idx="4">
                  <c:v>2.2000000000000002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626-425B-9828-AB785FAC3C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9.5272727580961725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3-4CCC-AEC5-235D5D88C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13-4CCC-AEC5-235D5D88C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13-4CCC-AEC5-235D5D88C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13-4CCC-AEC5-235D5D88C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13-4CCC-AEC5-235D5D88C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713-4CCC-AEC5-235D5D88CF5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13-4CCC-AEC5-235D5D88CF54}"/>
                </c:ext>
              </c:extLst>
            </c:dLbl>
            <c:dLbl>
              <c:idx val="3"/>
              <c:layout>
                <c:manualLayout>
                  <c:x val="1.1565470695305625E-2"/>
                  <c:y val="-1.076508839451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3-4CCC-AEC5-235D5D88CF54}"/>
                </c:ext>
              </c:extLst>
            </c:dLbl>
            <c:dLbl>
              <c:idx val="4"/>
              <c:layout>
                <c:manualLayout>
                  <c:x val="-8.6741030214792184E-3"/>
                  <c:y val="3.229526518354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13-4CCC-AEC5-235D5D88C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 formatCode="General">
                  <c:v>7.2</c:v>
                </c:pt>
                <c:pt idx="1">
                  <c:v>12</c:v>
                </c:pt>
                <c:pt idx="2">
                  <c:v>10.4</c:v>
                </c:pt>
                <c:pt idx="3">
                  <c:v>5</c:v>
                </c:pt>
                <c:pt idx="4" formatCode="General">
                  <c:v>0.9</c:v>
                </c:pt>
                <c:pt idx="5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13-4CCC-AEC5-235D5D88CF54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713-4CCC-AEC5-235D5D88CF54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713-4CCC-AEC5-235D5D88CF54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713-4CCC-AEC5-235D5D88CF54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713-4CCC-AEC5-235D5D88CF54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713-4CCC-AEC5-235D5D88CF54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713-4CCC-AEC5-235D5D88CF54}"/>
              </c:ext>
            </c:extLst>
          </c:dPt>
          <c:dLbls>
            <c:dLbl>
              <c:idx val="1"/>
              <c:layout>
                <c:manualLayout>
                  <c:x val="4.6261882781222396E-2"/>
                  <c:y val="2.4669709250841988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13-4CCC-AEC5-235D5D88CF54}"/>
                </c:ext>
              </c:extLst>
            </c:dLbl>
            <c:dLbl>
              <c:idx val="2"/>
              <c:layout>
                <c:manualLayout>
                  <c:x val="5.7827353476528127E-2"/>
                  <c:y val="2.69127209862854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713-4CCC-AEC5-235D5D88CF54}"/>
                </c:ext>
              </c:extLst>
            </c:dLbl>
            <c:dLbl>
              <c:idx val="3"/>
              <c:layout>
                <c:manualLayout>
                  <c:x val="8.6741030214792195E-2"/>
                  <c:y val="-2.1530176789028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713-4CCC-AEC5-235D5D88CF54}"/>
                </c:ext>
              </c:extLst>
            </c:dLbl>
            <c:dLbl>
              <c:idx val="4"/>
              <c:layout>
                <c:manualLayout>
                  <c:x val="5.2044618128875314E-2"/>
                  <c:y val="5.3825441972570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713-4CCC-AEC5-235D5D88CF54}"/>
                </c:ext>
              </c:extLst>
            </c:dLbl>
            <c:dLbl>
              <c:idx val="5"/>
              <c:layout>
                <c:manualLayout>
                  <c:x val="-5.2044618128875314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713-4CCC-AEC5-235D5D88C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7.2</c:v>
                </c:pt>
                <c:pt idx="1">
                  <c:v>12</c:v>
                </c:pt>
                <c:pt idx="2">
                  <c:v>10.4</c:v>
                </c:pt>
                <c:pt idx="3">
                  <c:v>5</c:v>
                </c:pt>
                <c:pt idx="4">
                  <c:v>0.9</c:v>
                </c:pt>
                <c:pt idx="5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713-4CCC-AEC5-235D5D88CF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8887080972643"/>
          <c:y val="0.10603781597547596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5-46FD-B5DC-E9888E431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5-46FD-B5DC-E9888E4318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5-46FD-B5DC-E9888E4318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5-46FD-B5DC-E9888E4318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5-46FD-B5DC-E9888E4318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85-46FD-B5DC-E9888E43184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85-46FD-B5DC-E9888E431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33.4</c:v>
                </c:pt>
                <c:pt idx="1">
                  <c:v>23.6</c:v>
                </c:pt>
                <c:pt idx="2">
                  <c:v>24.4</c:v>
                </c:pt>
                <c:pt idx="3">
                  <c:v>14.1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85-46FD-B5DC-E9888E431840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C85-46FD-B5DC-E9888E43184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C85-46FD-B5DC-E9888E43184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C85-46FD-B5DC-E9888E43184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C85-46FD-B5DC-E9888E43184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C85-46FD-B5DC-E9888E43184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C85-46FD-B5DC-E9888E431840}"/>
              </c:ext>
            </c:extLst>
          </c:dPt>
          <c:dLbls>
            <c:dLbl>
              <c:idx val="0"/>
              <c:layout>
                <c:manualLayout>
                  <c:x val="5.6852861570272854E-2"/>
                  <c:y val="4.300991871510617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85-46FD-B5DC-E9888E431840}"/>
                </c:ext>
              </c:extLst>
            </c:dLbl>
            <c:dLbl>
              <c:idx val="1"/>
              <c:layout>
                <c:manualLayout>
                  <c:x val="0.11030606567232004"/>
                  <c:y val="-5.16965821691992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4285711152592"/>
                      <c:h val="0.187635490716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8C85-46FD-B5DC-E9888E431840}"/>
                </c:ext>
              </c:extLst>
            </c:dLbl>
            <c:dLbl>
              <c:idx val="2"/>
              <c:layout>
                <c:manualLayout>
                  <c:x val="-7.981661456753554E-2"/>
                  <c:y val="-2.18980546129040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85-46FD-B5DC-E9888E431840}"/>
                </c:ext>
              </c:extLst>
            </c:dLbl>
            <c:dLbl>
              <c:idx val="3"/>
              <c:layout>
                <c:manualLayout>
                  <c:x val="-7.3185516989843574E-2"/>
                  <c:y val="4.457255182182158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C85-46FD-B5DC-E9888E431840}"/>
                </c:ext>
              </c:extLst>
            </c:dLbl>
            <c:dLbl>
              <c:idx val="4"/>
              <c:layout>
                <c:manualLayout>
                  <c:x val="-3.7077562238777853E-2"/>
                  <c:y val="2.58836802531406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C85-46FD-B5DC-E9888E431840}"/>
                </c:ext>
              </c:extLst>
            </c:dLbl>
            <c:dLbl>
              <c:idx val="5"/>
              <c:layout>
                <c:manualLayout>
                  <c:x val="-4.5617608826432753E-2"/>
                  <c:y val="1.717413039064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C85-46FD-B5DC-E9888E431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33.4</c:v>
                </c:pt>
                <c:pt idx="1">
                  <c:v>23.6</c:v>
                </c:pt>
                <c:pt idx="2">
                  <c:v>24.4</c:v>
                </c:pt>
                <c:pt idx="3">
                  <c:v>14.1</c:v>
                </c:pt>
                <c:pt idx="4">
                  <c:v>4.5999999999999996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C85-46FD-B5DC-E9888E4318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5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21-4034-B30F-8C58CF77E1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21-4034-B30F-8C58CF77E1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21-4034-B30F-8C58CF77E1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21-4034-B30F-8C58CF77E1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21-4034-B30F-8C58CF77E1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21-4034-B30F-8C58CF77E1C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21-4034-B30F-8C58CF77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22.8</c:v>
                </c:pt>
                <c:pt idx="1">
                  <c:v>41.1</c:v>
                </c:pt>
                <c:pt idx="2">
                  <c:v>17.2</c:v>
                </c:pt>
                <c:pt idx="3">
                  <c:v>13.6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21-4034-B30F-8C58CF77E1CA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221-4034-B30F-8C58CF77E1CA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221-4034-B30F-8C58CF77E1CA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221-4034-B30F-8C58CF77E1CA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221-4034-B30F-8C58CF77E1C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221-4034-B30F-8C58CF77E1CA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221-4034-B30F-8C58CF77E1CA}"/>
              </c:ext>
            </c:extLst>
          </c:dPt>
          <c:dLbls>
            <c:dLbl>
              <c:idx val="0"/>
              <c:layout>
                <c:manualLayout>
                  <c:x val="2.899940060229261E-2"/>
                  <c:y val="4.839246291236327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21-4034-B30F-8C58CF77E1CA}"/>
                </c:ext>
              </c:extLst>
            </c:dLbl>
            <c:dLbl>
              <c:idx val="1"/>
              <c:layout>
                <c:manualLayout>
                  <c:x val="0.12841092496080231"/>
                  <c:y val="-4.093191759706274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6958759551599"/>
                      <c:h val="0.14457513713832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221-4034-B30F-8C58CF77E1CA}"/>
                </c:ext>
              </c:extLst>
            </c:dLbl>
            <c:dLbl>
              <c:idx val="2"/>
              <c:layout>
                <c:manualLayout>
                  <c:x val="-6.0319191889949442E-2"/>
                  <c:y val="-2.1898054612903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21-4034-B30F-8C58CF77E1CA}"/>
                </c:ext>
              </c:extLst>
            </c:dLbl>
            <c:dLbl>
              <c:idx val="3"/>
              <c:layout>
                <c:manualLayout>
                  <c:x val="-7.040017089304558E-2"/>
                  <c:y val="-1.46354343480065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21-4034-B30F-8C58CF77E1CA}"/>
                </c:ext>
              </c:extLst>
            </c:dLbl>
            <c:dLbl>
              <c:idx val="4"/>
              <c:layout>
                <c:manualLayout>
                  <c:x val="-6.7716369303556012E-2"/>
                  <c:y val="1.511859185862641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21-4034-B30F-8C58CF77E1CA}"/>
                </c:ext>
              </c:extLst>
            </c:dLbl>
            <c:dLbl>
              <c:idx val="5"/>
              <c:layout>
                <c:manualLayout>
                  <c:x val="-5.118830102002888E-2"/>
                  <c:y val="3.87043071796782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21-4034-B30F-8C58CF77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RTE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 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22.8</c:v>
                </c:pt>
                <c:pt idx="1">
                  <c:v>41.1</c:v>
                </c:pt>
                <c:pt idx="2">
                  <c:v>17.2</c:v>
                </c:pt>
                <c:pt idx="3">
                  <c:v>13.6</c:v>
                </c:pt>
                <c:pt idx="4">
                  <c:v>5.3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221-4034-B30F-8C58CF77E1C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E-4240-864E-5A8122CC54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E-4240-864E-5A8122CC54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6E-4240-864E-5A8122CC54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6E-4240-864E-5A8122CC54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6E-4240-864E-5A8122CC54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6E-4240-864E-5A8122CC540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6E-4240-864E-5A8122CC5400}"/>
                </c:ext>
              </c:extLst>
            </c:dLbl>
            <c:dLbl>
              <c:idx val="3"/>
              <c:layout>
                <c:manualLayout>
                  <c:x val="-2.8913676738265125E-3"/>
                  <c:y val="1.614763259177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E-4240-864E-5A8122CC5400}"/>
                </c:ext>
              </c:extLst>
            </c:dLbl>
            <c:dLbl>
              <c:idx val="4"/>
              <c:layout>
                <c:manualLayout>
                  <c:x val="-2.313094139061125E-2"/>
                  <c:y val="3.229526518354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E-4240-864E-5A8122CC5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25.8</c:v>
                </c:pt>
                <c:pt idx="1">
                  <c:v>6.6</c:v>
                </c:pt>
                <c:pt idx="2">
                  <c:v>3.3</c:v>
                </c:pt>
                <c:pt idx="3">
                  <c:v>8.1999999999999993</c:v>
                </c:pt>
                <c:pt idx="4">
                  <c:v>3.6</c:v>
                </c:pt>
                <c:pt idx="5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6E-4240-864E-5A8122CC5400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6E-4240-864E-5A8122CC540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56E-4240-864E-5A8122CC540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56E-4240-864E-5A8122CC540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56E-4240-864E-5A8122CC540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56E-4240-864E-5A8122CC540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56E-4240-864E-5A8122CC5400}"/>
              </c:ext>
            </c:extLst>
          </c:dPt>
          <c:dLbls>
            <c:dLbl>
              <c:idx val="0"/>
              <c:layout>
                <c:manualLayout>
                  <c:x val="8.2875248868211585E-2"/>
                  <c:y val="3.76273745178490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6E-4240-864E-5A8122CC5400}"/>
                </c:ext>
              </c:extLst>
            </c:dLbl>
            <c:dLbl>
              <c:idx val="1"/>
              <c:layout>
                <c:manualLayout>
                  <c:x val="4.5515363521184959E-2"/>
                  <c:y val="1.02026760992574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6E-4240-864E-5A8122CC5400}"/>
                </c:ext>
              </c:extLst>
            </c:dLbl>
            <c:dLbl>
              <c:idx val="2"/>
              <c:layout>
                <c:manualLayout>
                  <c:x val="5.0458463909698263E-2"/>
                  <c:y val="5.01466637338158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6E-4240-864E-5A8122CC5400}"/>
                </c:ext>
              </c:extLst>
            </c:dLbl>
            <c:dLbl>
              <c:idx val="3"/>
              <c:layout>
                <c:manualLayout>
                  <c:x val="4.106220197000035E-2"/>
                  <c:y val="1.227728663827904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6E-4240-864E-5A8122CC5400}"/>
                </c:ext>
              </c:extLst>
            </c:dLbl>
            <c:dLbl>
              <c:idx val="4"/>
              <c:layout>
                <c:manualLayout>
                  <c:x val="-9.4827753031667308E-2"/>
                  <c:y val="-2.79417617194305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56E-4240-864E-5A8122CC5400}"/>
                </c:ext>
              </c:extLst>
            </c:dLbl>
            <c:dLbl>
              <c:idx val="5"/>
              <c:layout>
                <c:manualLayout>
                  <c:x val="-6.09227105547442E-2"/>
                  <c:y val="3.87043071796782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6E-4240-864E-5A8122CC5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25.8</c:v>
                </c:pt>
                <c:pt idx="1">
                  <c:v>6.6</c:v>
                </c:pt>
                <c:pt idx="2">
                  <c:v>3.3</c:v>
                </c:pt>
                <c:pt idx="3">
                  <c:v>8.1999999999999993</c:v>
                </c:pt>
                <c:pt idx="4">
                  <c:v>3.6</c:v>
                </c:pt>
                <c:pt idx="5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56E-4240-864E-5A8122CC54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29340438053583"/>
          <c:y val="7.912509498919041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94-44E7-8E5C-C84CF9874A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94-44E7-8E5C-C84CF9874A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94-44E7-8E5C-C84CF9874A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94-44E7-8E5C-C84CF9874A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94-44E7-8E5C-C84CF9874A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94-44E7-8E5C-C84CF9874AE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C94-44E7-8E5C-C84CF9874AE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C94-44E7-8E5C-C84CF9874AED}"/>
                </c:ext>
              </c:extLst>
            </c:dLbl>
            <c:dLbl>
              <c:idx val="4"/>
              <c:layout>
                <c:manualLayout>
                  <c:x val="-2.3130941390611306E-2"/>
                  <c:y val="1.614763259177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94-44E7-8E5C-C84CF9874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13.6</c:v>
                </c:pt>
                <c:pt idx="1">
                  <c:v>13.4</c:v>
                </c:pt>
                <c:pt idx="2">
                  <c:v>6.4</c:v>
                </c:pt>
                <c:pt idx="3">
                  <c:v>8.8000000000000007</c:v>
                </c:pt>
                <c:pt idx="4">
                  <c:v>2.2999999999999998</c:v>
                </c:pt>
                <c:pt idx="5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94-44E7-8E5C-C84CF9874AED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94-44E7-8E5C-C84CF9874AED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C94-44E7-8E5C-C84CF9874AED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C94-44E7-8E5C-C84CF9874AED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C94-44E7-8E5C-C84CF9874AED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C94-44E7-8E5C-C84CF9874AED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C94-44E7-8E5C-C84CF9874AED}"/>
              </c:ext>
            </c:extLst>
          </c:dPt>
          <c:dLbls>
            <c:dLbl>
              <c:idx val="0"/>
              <c:layout>
                <c:manualLayout>
                  <c:x val="8.8657984215864391E-2"/>
                  <c:y val="2.14797419260777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94-44E7-8E5C-C84CF9874AED}"/>
                </c:ext>
              </c:extLst>
            </c:dLbl>
            <c:dLbl>
              <c:idx val="1"/>
              <c:layout>
                <c:manualLayout>
                  <c:x val="3.9732628173532042E-2"/>
                  <c:y val="4.8201319020003495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94-44E7-8E5C-C84CF9874AED}"/>
                </c:ext>
              </c:extLst>
            </c:dLbl>
            <c:dLbl>
              <c:idx val="2"/>
              <c:layout>
                <c:manualLayout>
                  <c:x val="4.4675728562045346E-2"/>
                  <c:y val="-3.26631430074181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94-44E7-8E5C-C84CF9874AED}"/>
                </c:ext>
              </c:extLst>
            </c:dLbl>
            <c:dLbl>
              <c:idx val="3"/>
              <c:layout>
                <c:manualLayout>
                  <c:x val="7.2867246382090828E-2"/>
                  <c:y val="-4.69306995315492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C94-44E7-8E5C-C84CF9874AED}"/>
                </c:ext>
              </c:extLst>
            </c:dLbl>
            <c:dLbl>
              <c:idx val="4"/>
              <c:layout>
                <c:manualLayout>
                  <c:x val="7.2871572050264163E-2"/>
                  <c:y val="-4.40893943112017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C94-44E7-8E5C-C84CF9874AED}"/>
                </c:ext>
              </c:extLst>
            </c:dLbl>
            <c:dLbl>
              <c:idx val="5"/>
              <c:layout>
                <c:manualLayout>
                  <c:x val="-7.2488181250049799E-2"/>
                  <c:y val="-1.51211347928928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C94-44E7-8E5C-C84CF9874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RTE Radio 1</c:v>
                </c:pt>
                <c:pt idx="1">
                  <c:v>Today FM</c:v>
                </c:pt>
                <c:pt idx="2">
                  <c:v>RTE 2FM</c:v>
                </c:pt>
                <c:pt idx="3">
                  <c:v>Newstalk</c:v>
                </c:pt>
                <c:pt idx="4">
                  <c:v>RTE Lyric FM</c:v>
                </c:pt>
                <c:pt idx="5">
                  <c:v>Regional/ Local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13.6</c:v>
                </c:pt>
                <c:pt idx="1">
                  <c:v>13.4</c:v>
                </c:pt>
                <c:pt idx="2">
                  <c:v>6.4</c:v>
                </c:pt>
                <c:pt idx="3">
                  <c:v>8.8000000000000007</c:v>
                </c:pt>
                <c:pt idx="4">
                  <c:v>2.2999999999999998</c:v>
                </c:pt>
                <c:pt idx="5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C94-44E7-8E5C-C84CF9874A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260</c:v>
                </c:pt>
                <c:pt idx="1">
                  <c:v>255</c:v>
                </c:pt>
                <c:pt idx="2">
                  <c:v>198</c:v>
                </c:pt>
                <c:pt idx="3">
                  <c:v>198</c:v>
                </c:pt>
                <c:pt idx="4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278</c:v>
                </c:pt>
                <c:pt idx="1">
                  <c:v>254</c:v>
                </c:pt>
                <c:pt idx="2">
                  <c:v>189</c:v>
                </c:pt>
                <c:pt idx="3">
                  <c:v>211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564</c:v>
                </c:pt>
                <c:pt idx="1">
                  <c:v>703</c:v>
                </c:pt>
                <c:pt idx="2">
                  <c:v>346</c:v>
                </c:pt>
                <c:pt idx="3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556</c:v>
                </c:pt>
                <c:pt idx="1">
                  <c:v>696</c:v>
                </c:pt>
                <c:pt idx="2">
                  <c:v>377</c:v>
                </c:pt>
                <c:pt idx="3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2169331250662"/>
          <c:y val="0.1078403840356526"/>
          <c:w val="0.59032073225718495"/>
          <c:h val="0.892159615964347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B-45FD-88FC-B4554E7781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B-45FD-88FC-B4554E7781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B-45FD-88FC-B4554E7781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7B-45FD-88FC-B4554E7781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7B-45FD-88FC-B4554E7781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7B-45FD-88FC-B4554E77815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7B-45FD-88FC-B4554E778154}"/>
                </c:ext>
              </c:extLst>
            </c:dLbl>
            <c:dLbl>
              <c:idx val="1"/>
              <c:layout>
                <c:manualLayout>
                  <c:x val="8.4051299088936868E-3"/>
                  <c:y val="1.9643794587160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B-45FD-88FC-B4554E778154}"/>
                </c:ext>
              </c:extLst>
            </c:dLbl>
            <c:dLbl>
              <c:idx val="2"/>
              <c:layout>
                <c:manualLayout>
                  <c:x val="1.6810259817787269E-2"/>
                  <c:y val="-1.96437945871601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7B-45FD-88FC-B4554E778154}"/>
                </c:ext>
              </c:extLst>
            </c:dLbl>
            <c:dLbl>
              <c:idx val="3"/>
              <c:layout>
                <c:manualLayout>
                  <c:x val="1.6810259817787374E-2"/>
                  <c:y val="-1.17862767522961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7B-45FD-88FC-B4554E778154}"/>
                </c:ext>
              </c:extLst>
            </c:dLbl>
            <c:dLbl>
              <c:idx val="4"/>
              <c:layout>
                <c:manualLayout>
                  <c:x val="-2.8017099696312289E-3"/>
                  <c:y val="2.3572553504592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7B-45FD-88FC-B4554E77815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am/fm (home/car)</c:v>
                </c:pt>
                <c:pt idx="1">
                  <c:v>PC/laptop</c:v>
                </c:pt>
                <c:pt idx="2">
                  <c:v>Mobile device</c:v>
                </c:pt>
                <c:pt idx="3">
                  <c:v>Smart Speaker</c:v>
                </c:pt>
                <c:pt idx="4">
                  <c:v>TV Set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0.82199999999999995</c:v>
                </c:pt>
                <c:pt idx="1">
                  <c:v>2.4E-2</c:v>
                </c:pt>
                <c:pt idx="2">
                  <c:v>7.0999999999999994E-2</c:v>
                </c:pt>
                <c:pt idx="3">
                  <c:v>8.1000000000000003E-2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7B-45FD-88FC-B4554E778154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7B-45FD-88FC-B4554E778154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17B-45FD-88FC-B4554E778154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17B-45FD-88FC-B4554E778154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17B-45FD-88FC-B4554E778154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17B-45FD-88FC-B4554E778154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17B-45FD-88FC-B4554E778154}"/>
              </c:ext>
            </c:extLst>
          </c:dPt>
          <c:dLbls>
            <c:dLbl>
              <c:idx val="0"/>
              <c:layout>
                <c:manualLayout>
                  <c:x val="-0.13728378851193021"/>
                  <c:y val="-3.53588302568883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7B-45FD-88FC-B4554E778154}"/>
                </c:ext>
              </c:extLst>
            </c:dLbl>
            <c:dLbl>
              <c:idx val="1"/>
              <c:layout>
                <c:manualLayout>
                  <c:x val="-0.18771456796529232"/>
                  <c:y val="3.928758917432027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7B-45FD-88FC-B4554E778154}"/>
                </c:ext>
              </c:extLst>
            </c:dLbl>
            <c:dLbl>
              <c:idx val="2"/>
              <c:layout>
                <c:manualLayout>
                  <c:x val="-2.2413679757049831E-2"/>
                  <c:y val="-8.2503937266072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7B-45FD-88FC-B4554E778154}"/>
                </c:ext>
              </c:extLst>
            </c:dLbl>
            <c:dLbl>
              <c:idx val="4"/>
              <c:layout>
                <c:manualLayout>
                  <c:x val="0.13728378851193021"/>
                  <c:y val="8.250393726607256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7B-45FD-88FC-B4554E778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am/fm (home/car)</c:v>
                </c:pt>
                <c:pt idx="1">
                  <c:v>PC/laptop</c:v>
                </c:pt>
                <c:pt idx="2">
                  <c:v>Mobile device</c:v>
                </c:pt>
                <c:pt idx="3">
                  <c:v>Smart Speaker</c:v>
                </c:pt>
                <c:pt idx="4">
                  <c:v>TV Set</c:v>
                </c:pt>
              </c:strCache>
            </c:strRef>
          </c:cat>
          <c:val>
            <c:numRef>
              <c:f>Sheet1!$GH$2:$GH$6</c:f>
              <c:numCache>
                <c:formatCode>General</c:formatCode>
                <c:ptCount val="5"/>
                <c:pt idx="0">
                  <c:v>0.82199999999999995</c:v>
                </c:pt>
                <c:pt idx="1">
                  <c:v>2.4E-2</c:v>
                </c:pt>
                <c:pt idx="2">
                  <c:v>7.0999999999999994E-2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17B-45FD-88FC-B4554E7781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2"/>
        <c:holeSize val="3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</c:v>
                </c:pt>
                <c:pt idx="1">
                  <c:v>84</c:v>
                </c:pt>
                <c:pt idx="2">
                  <c:v>81</c:v>
                </c:pt>
                <c:pt idx="3">
                  <c:v>61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101</c:v>
                </c:pt>
                <c:pt idx="1">
                  <c:v>89</c:v>
                </c:pt>
                <c:pt idx="2">
                  <c:v>77</c:v>
                </c:pt>
                <c:pt idx="3">
                  <c:v>63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223</c:v>
                </c:pt>
                <c:pt idx="2">
                  <c:v>112</c:v>
                </c:pt>
                <c:pt idx="3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147</c:v>
                </c:pt>
                <c:pt idx="1">
                  <c:v>238</c:v>
                </c:pt>
                <c:pt idx="2">
                  <c:v>122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</c:v>
                </c:pt>
                <c:pt idx="1">
                  <c:v>251</c:v>
                </c:pt>
                <c:pt idx="2">
                  <c:v>95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97</c:v>
                </c:pt>
                <c:pt idx="1">
                  <c:v>243</c:v>
                </c:pt>
                <c:pt idx="2">
                  <c:v>94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</c:v>
                </c:pt>
                <c:pt idx="1">
                  <c:v>124</c:v>
                </c:pt>
                <c:pt idx="2">
                  <c:v>101</c:v>
                </c:pt>
                <c:pt idx="3">
                  <c:v>67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148</c:v>
                </c:pt>
                <c:pt idx="1">
                  <c:v>128</c:v>
                </c:pt>
                <c:pt idx="2">
                  <c:v>103</c:v>
                </c:pt>
                <c:pt idx="3">
                  <c:v>73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174</c:v>
                </c:pt>
                <c:pt idx="1">
                  <c:v>296</c:v>
                </c:pt>
                <c:pt idx="2">
                  <c:v>145</c:v>
                </c:pt>
                <c:pt idx="3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178</c:v>
                </c:pt>
                <c:pt idx="1">
                  <c:v>294</c:v>
                </c:pt>
                <c:pt idx="2">
                  <c:v>161</c:v>
                </c:pt>
                <c:pt idx="3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119</c:v>
                </c:pt>
                <c:pt idx="1">
                  <c:v>159</c:v>
                </c:pt>
                <c:pt idx="2">
                  <c:v>83</c:v>
                </c:pt>
                <c:pt idx="3">
                  <c:v>46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133</c:v>
                </c:pt>
                <c:pt idx="1">
                  <c:v>155</c:v>
                </c:pt>
                <c:pt idx="2">
                  <c:v>72</c:v>
                </c:pt>
                <c:pt idx="3">
                  <c:v>43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105</c:v>
                </c:pt>
                <c:pt idx="1">
                  <c:v>79</c:v>
                </c:pt>
                <c:pt idx="2">
                  <c:v>81</c:v>
                </c:pt>
                <c:pt idx="3">
                  <c:v>73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111</c:v>
                </c:pt>
                <c:pt idx="1">
                  <c:v>81</c:v>
                </c:pt>
                <c:pt idx="2">
                  <c:v>91</c:v>
                </c:pt>
                <c:pt idx="3">
                  <c:v>80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199</c:v>
                </c:pt>
                <c:pt idx="1">
                  <c:v>276</c:v>
                </c:pt>
                <c:pt idx="2">
                  <c:v>147</c:v>
                </c:pt>
                <c:pt idx="3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204</c:v>
                </c:pt>
                <c:pt idx="1">
                  <c:v>287</c:v>
                </c:pt>
                <c:pt idx="2">
                  <c:v>166</c:v>
                </c:pt>
                <c:pt idx="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</c:v>
                </c:pt>
                <c:pt idx="1">
                  <c:v>43</c:v>
                </c:pt>
                <c:pt idx="2">
                  <c:v>66</c:v>
                </c:pt>
                <c:pt idx="3">
                  <c:v>114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73</c:v>
                </c:pt>
                <c:pt idx="1">
                  <c:v>47</c:v>
                </c:pt>
                <c:pt idx="2">
                  <c:v>61</c:v>
                </c:pt>
                <c:pt idx="3">
                  <c:v>124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354</c:v>
                </c:pt>
                <c:pt idx="1">
                  <c:v>293</c:v>
                </c:pt>
                <c:pt idx="2">
                  <c:v>168</c:v>
                </c:pt>
                <c:pt idx="3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IRS
Plus</c:v>
                </c:pt>
                <c:pt idx="3">
                  <c:v>Onic 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345</c:v>
                </c:pt>
                <c:pt idx="1">
                  <c:v>298</c:v>
                </c:pt>
                <c:pt idx="2">
                  <c:v>187</c:v>
                </c:pt>
                <c:pt idx="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1384</c:v>
                </c:pt>
                <c:pt idx="1">
                  <c:v>973</c:v>
                </c:pt>
                <c:pt idx="2">
                  <c:v>861</c:v>
                </c:pt>
                <c:pt idx="3">
                  <c:v>762</c:v>
                </c:pt>
                <c:pt idx="4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#,##0">
                  <c:v>1376</c:v>
                </c:pt>
                <c:pt idx="1">
                  <c:v>930</c:v>
                </c:pt>
                <c:pt idx="2">
                  <c:v>832</c:v>
                </c:pt>
                <c:pt idx="3">
                  <c:v>653</c:v>
                </c:pt>
                <c:pt idx="4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5-456C-A698-1C7C88735D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5-456C-A698-1C7C88735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5-456C-A698-1C7C88735D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C5-456C-A698-1C7C88735D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C5-456C-A698-1C7C88735D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C5-456C-A698-1C7C88735D6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C5-456C-A698-1C7C88735D6E}"/>
                </c:ext>
              </c:extLst>
            </c:dLbl>
            <c:dLbl>
              <c:idx val="4"/>
              <c:layout>
                <c:manualLayout>
                  <c:x val="-2.7853460967979635E-3"/>
                  <c:y val="-4.306035357805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C5-456C-A698-1C7C88735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38.700000000000003</c:v>
                </c:pt>
                <c:pt idx="1">
                  <c:v>30.8</c:v>
                </c:pt>
                <c:pt idx="2">
                  <c:v>17.600000000000001</c:v>
                </c:pt>
                <c:pt idx="3">
                  <c:v>12.2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C5-456C-A698-1C7C88735D6E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FC5-456C-A698-1C7C88735D6E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FC5-456C-A698-1C7C88735D6E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FC5-456C-A698-1C7C88735D6E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FC5-456C-A698-1C7C88735D6E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FC5-456C-A698-1C7C88735D6E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FC5-456C-A698-1C7C88735D6E}"/>
              </c:ext>
            </c:extLst>
          </c:dPt>
          <c:dLbls>
            <c:dLbl>
              <c:idx val="0"/>
              <c:layout>
                <c:manualLayout>
                  <c:x val="3.1784746699090725E-2"/>
                  <c:y val="3.762737451784911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C5-456C-A698-1C7C88735D6E}"/>
                </c:ext>
              </c:extLst>
            </c:dLbl>
            <c:dLbl>
              <c:idx val="1"/>
              <c:layout>
                <c:manualLayout>
                  <c:x val="5.0421343909752982E-2"/>
                  <c:y val="1.020288801044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900" b="1" i="0" u="none" strike="noStrike" kern="1200" cap="none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299704994564"/>
                      <c:h val="0.10689732775752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AFC5-456C-A698-1C7C88735D6E}"/>
                </c:ext>
              </c:extLst>
            </c:dLbl>
            <c:dLbl>
              <c:idx val="2"/>
              <c:layout>
                <c:manualLayout>
                  <c:x val="-7.981661456753554E-2"/>
                  <c:y val="-3.26631430074181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FC5-456C-A698-1C7C88735D6E}"/>
                </c:ext>
              </c:extLst>
            </c:dLbl>
            <c:dLbl>
              <c:idx val="3"/>
              <c:layout>
                <c:manualLayout>
                  <c:x val="-9.2682939667429673E-2"/>
                  <c:y val="4.99550960190787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C5-456C-A698-1C7C88735D6E}"/>
                </c:ext>
              </c:extLst>
            </c:dLbl>
            <c:dLbl>
              <c:idx val="4"/>
              <c:layout>
                <c:manualLayout>
                  <c:x val="-1.2009447367595773E-2"/>
                  <c:y val="2.58836802531406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FC5-456C-A698-1C7C88735D6E}"/>
                </c:ext>
              </c:extLst>
            </c:dLbl>
            <c:dLbl>
              <c:idx val="5"/>
              <c:layout>
                <c:manualLayout>
                  <c:x val="-3.7261570536038707E-2"/>
                  <c:y val="3.06304908837925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4221279737133"/>
                      <c:h val="8.3052656963677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AFC5-456C-A698-1C7C88735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38.700000000000003</c:v>
                </c:pt>
                <c:pt idx="1">
                  <c:v>30.8</c:v>
                </c:pt>
                <c:pt idx="2">
                  <c:v>17.600000000000001</c:v>
                </c:pt>
                <c:pt idx="3">
                  <c:v>12.2</c:v>
                </c:pt>
                <c:pt idx="4">
                  <c:v>0.7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FC5-456C-A698-1C7C88735D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HWKK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3-46ED-B721-0C1115502A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3-46ED-B721-0C1115502A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3-46ED-B721-0C1115502A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43-46ED-B721-0C1115502A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43-46ED-B721-0C1115502A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43-46ED-B721-0C1115502AF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443-46ED-B721-0C1115502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28.1</c:v>
                </c:pt>
                <c:pt idx="1">
                  <c:v>38</c:v>
                </c:pt>
                <c:pt idx="2">
                  <c:v>15.9</c:v>
                </c:pt>
                <c:pt idx="3">
                  <c:v>17.600000000000001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43-46ED-B721-0C1115502AFB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443-46ED-B721-0C1115502AFB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443-46ED-B721-0C1115502AFB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443-46ED-B721-0C1115502AFB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443-46ED-B721-0C1115502AFB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443-46ED-B721-0C1115502AFB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443-46ED-B721-0C1115502AFB}"/>
              </c:ext>
            </c:extLst>
          </c:dPt>
          <c:dLbls>
            <c:dLbl>
              <c:idx val="0"/>
              <c:layout>
                <c:manualLayout>
                  <c:x val="5.6852939803773928E-2"/>
                  <c:y val="6.4540095504134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6ED-B721-0C1115502AFB}"/>
                </c:ext>
              </c:extLst>
            </c:dLbl>
            <c:dLbl>
              <c:idx val="1"/>
              <c:layout>
                <c:manualLayout>
                  <c:x val="4.4626946754051967E-3"/>
                  <c:y val="-1.9401316985656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41016195142666"/>
                      <c:h val="9.07496951657548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B443-46ED-B721-0C1115502AFB}"/>
                </c:ext>
              </c:extLst>
            </c:dLbl>
            <c:dLbl>
              <c:idx val="2"/>
              <c:layout>
                <c:manualLayout>
                  <c:x val="-7.1460576277141502E-2"/>
                  <c:y val="-5.750422021132631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43-46ED-B721-0C1115502AFB}"/>
                </c:ext>
              </c:extLst>
            </c:dLbl>
            <c:dLbl>
              <c:idx val="3"/>
              <c:layout>
                <c:manualLayout>
                  <c:x val="-8.9897593570631665E-2"/>
                  <c:y val="3.3807463427307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6ED-B721-0C1115502AFB}"/>
                </c:ext>
              </c:extLst>
            </c:dLbl>
            <c:dLbl>
              <c:idx val="4"/>
              <c:layout>
                <c:manualLayout>
                  <c:x val="-3.4292216141979838E-2"/>
                  <c:y val="2.0501136055883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6ED-B721-0C1115502AFB}"/>
                </c:ext>
              </c:extLst>
            </c:dLbl>
            <c:dLbl>
              <c:idx val="5"/>
              <c:layout>
                <c:manualLayout>
                  <c:x val="-3.7261570536038707E-2"/>
                  <c:y val="3.06304908837925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4221279737133"/>
                      <c:h val="8.3052656963677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B443-46ED-B721-0C1115502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28.1</c:v>
                </c:pt>
                <c:pt idx="1">
                  <c:v>38</c:v>
                </c:pt>
                <c:pt idx="2">
                  <c:v>15.9</c:v>
                </c:pt>
                <c:pt idx="3">
                  <c:v>17.600000000000001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443-46ED-B721-0C1115502A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6.297746239741909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8-491C-A9FE-BB14970E85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8-491C-A9FE-BB14970E85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8-491C-A9FE-BB14970E85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8-491C-A9FE-BB14970E85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28-491C-A9FE-BB14970E85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28-491C-A9FE-BB14970E85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28-491C-A9FE-BB14970E85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28-491C-A9FE-BB14970E853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528-491C-A9FE-BB14970E8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 formatCode="General">
                  <c:v>7.8</c:v>
                </c:pt>
                <c:pt idx="1">
                  <c:v>5.3</c:v>
                </c:pt>
                <c:pt idx="2">
                  <c:v>4.9000000000000004</c:v>
                </c:pt>
                <c:pt idx="3">
                  <c:v>8.4</c:v>
                </c:pt>
                <c:pt idx="4">
                  <c:v>4.4000000000000004</c:v>
                </c:pt>
                <c:pt idx="5">
                  <c:v>55.7</c:v>
                </c:pt>
                <c:pt idx="6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28-491C-A9FE-BB14970E8539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528-491C-A9FE-BB14970E853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528-491C-A9FE-BB14970E853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528-491C-A9FE-BB14970E853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528-491C-A9FE-BB14970E8539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528-491C-A9FE-BB14970E853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528-491C-A9FE-BB14970E8539}"/>
              </c:ext>
            </c:extLst>
          </c:dPt>
          <c:dLbls>
            <c:dLbl>
              <c:idx val="0"/>
              <c:layout>
                <c:manualLayout>
                  <c:x val="2.8913676738263956E-2"/>
                  <c:y val="1.07650883945142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28-491C-A9FE-BB14970E8539}"/>
                </c:ext>
              </c:extLst>
            </c:dLbl>
            <c:dLbl>
              <c:idx val="1"/>
              <c:layout>
                <c:manualLayout>
                  <c:x val="5.4935985802701724E-2"/>
                  <c:y val="5.38254419725710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28-491C-A9FE-BB14970E8539}"/>
                </c:ext>
              </c:extLst>
            </c:dLbl>
            <c:dLbl>
              <c:idx val="2"/>
              <c:layout>
                <c:manualLayout>
                  <c:x val="2.6022309064437657E-2"/>
                  <c:y val="-1.07650883945142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28-491C-A9FE-BB14970E8539}"/>
                </c:ext>
              </c:extLst>
            </c:dLbl>
            <c:dLbl>
              <c:idx val="3"/>
              <c:layout>
                <c:manualLayout>
                  <c:x val="3.7587779759743284E-2"/>
                  <c:y val="-6.99730745643423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528-491C-A9FE-BB14970E8539}"/>
                </c:ext>
              </c:extLst>
            </c:dLbl>
            <c:dLbl>
              <c:idx val="4"/>
              <c:layout>
                <c:manualLayout>
                  <c:x val="5.6269885267343264E-2"/>
                  <c:y val="-6.45905303670853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528-491C-A9FE-BB14970E8539}"/>
                </c:ext>
              </c:extLst>
            </c:dLbl>
            <c:dLbl>
              <c:idx val="5"/>
              <c:layout>
                <c:manualLayout>
                  <c:x val="-5.4334376426474457E-2"/>
                  <c:y val="1.1841809145154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52997517294133"/>
                      <c:h val="7.7508636440502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0528-491C-A9FE-BB14970E8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7.8</c:v>
                </c:pt>
                <c:pt idx="1">
                  <c:v>5.3</c:v>
                </c:pt>
                <c:pt idx="2">
                  <c:v>4.9000000000000004</c:v>
                </c:pt>
                <c:pt idx="3">
                  <c:v>8.4</c:v>
                </c:pt>
                <c:pt idx="4">
                  <c:v>4.4000000000000004</c:v>
                </c:pt>
                <c:pt idx="5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528-491C-A9FE-BB14970E85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759491820016198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HKWK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1-4C9C-8E0A-D2E06D784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1-4C9C-8E0A-D2E06D7840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F1-4C9C-8E0A-D2E06D7840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F1-4C9C-8E0A-D2E06D7840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F1-4C9C-8E0A-D2E06D7840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F1-4C9C-8E0A-D2E06D7840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F1-4C9C-8E0A-D2E06D7840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F1-4C9C-8E0A-D2E06D7840B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5F1-4C9C-8E0A-D2E06D784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11.4</c:v>
                </c:pt>
                <c:pt idx="1">
                  <c:v>7.3</c:v>
                </c:pt>
                <c:pt idx="2">
                  <c:v>7.8</c:v>
                </c:pt>
                <c:pt idx="3">
                  <c:v>6.1</c:v>
                </c:pt>
                <c:pt idx="4">
                  <c:v>6.2</c:v>
                </c:pt>
                <c:pt idx="5">
                  <c:v>47.2</c:v>
                </c:pt>
                <c:pt idx="6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F1-4C9C-8E0A-D2E06D7840B3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F1-4C9C-8E0A-D2E06D7840B3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F1-4C9C-8E0A-D2E06D7840B3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F1-4C9C-8E0A-D2E06D7840B3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F1-4C9C-8E0A-D2E06D7840B3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F1-4C9C-8E0A-D2E06D7840B3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F1-4C9C-8E0A-D2E06D7840B3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5F1-4C9C-8E0A-D2E06D7840B3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5F1-4C9C-8E0A-D2E06D7840B3}"/>
              </c:ext>
            </c:extLst>
          </c:dPt>
          <c:dLbls>
            <c:dLbl>
              <c:idx val="0"/>
              <c:layout>
                <c:manualLayout>
                  <c:x val="2.0239573716784844E-2"/>
                  <c:y val="1.61476325917713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F1-4C9C-8E0A-D2E06D7840B3}"/>
                </c:ext>
              </c:extLst>
            </c:dLbl>
            <c:dLbl>
              <c:idx val="1"/>
              <c:layout>
                <c:manualLayout>
                  <c:x val="6.3610088824180941E-2"/>
                  <c:y val="3.2295265183542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F1-4C9C-8E0A-D2E06D7840B3}"/>
                </c:ext>
              </c:extLst>
            </c:dLbl>
            <c:dLbl>
              <c:idx val="2"/>
              <c:layout>
                <c:manualLayout>
                  <c:x val="3.758777975974318E-2"/>
                  <c:y val="-3.229526518354263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5F1-4C9C-8E0A-D2E06D7840B3}"/>
                </c:ext>
              </c:extLst>
            </c:dLbl>
            <c:dLbl>
              <c:idx val="3"/>
              <c:layout>
                <c:manualLayout>
                  <c:x val="6.0718721150354531E-2"/>
                  <c:y val="-5.92079861698282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5F1-4C9C-8E0A-D2E06D7840B3}"/>
                </c:ext>
              </c:extLst>
            </c:dLbl>
            <c:dLbl>
              <c:idx val="4"/>
              <c:layout>
                <c:manualLayout>
                  <c:x val="0.37154074608669324"/>
                  <c:y val="4.30603535780567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38603059613397E-2"/>
                      <c:h val="0.12751247203302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15F1-4C9C-8E0A-D2E06D7840B3}"/>
                </c:ext>
              </c:extLst>
            </c:dLbl>
            <c:dLbl>
              <c:idx val="5"/>
              <c:layout>
                <c:manualLayout>
                  <c:x val="-2.8913676738264064E-2"/>
                  <c:y val="-1.07650883945143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5F1-4C9C-8E0A-D2E06D7840B3}"/>
                </c:ext>
              </c:extLst>
            </c:dLbl>
            <c:dLbl>
              <c:idx val="6"/>
              <c:layout>
                <c:manualLayout>
                  <c:x val="-0.12432880997453548"/>
                  <c:y val="5.38254419725710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5F1-4C9C-8E0A-D2E06D784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Sheet1!$GL$3:$GL$9</c:f>
              <c:numCache>
                <c:formatCode>General</c:formatCode>
                <c:ptCount val="7"/>
                <c:pt idx="0">
                  <c:v>7.3</c:v>
                </c:pt>
                <c:pt idx="1">
                  <c:v>7.8</c:v>
                </c:pt>
                <c:pt idx="2">
                  <c:v>6.1</c:v>
                </c:pt>
                <c:pt idx="3">
                  <c:v>6.2</c:v>
                </c:pt>
                <c:pt idx="4">
                  <c:v>47.2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5F1-4C9C-8E0A-D2E06D7840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3-424B-A523-EAEFC0E8A7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3-424B-A523-EAEFC0E8A7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3-424B-A523-EAEFC0E8A7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43-424B-A523-EAEFC0E8A7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43-424B-A523-EAEFC0E8A7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43-424B-A523-EAEFC0E8A7D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E43-424B-A523-EAEFC0E8A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18.2</c:v>
                </c:pt>
                <c:pt idx="1">
                  <c:v>42.8</c:v>
                </c:pt>
                <c:pt idx="2">
                  <c:v>16.5</c:v>
                </c:pt>
                <c:pt idx="3">
                  <c:v>21.8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43-424B-A523-EAEFC0E8A7D2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E43-424B-A523-EAEFC0E8A7D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E43-424B-A523-EAEFC0E8A7D2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E43-424B-A523-EAEFC0E8A7D2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E43-424B-A523-EAEFC0E8A7D2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E43-424B-A523-EAEFC0E8A7D2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E43-424B-A523-EAEFC0E8A7D2}"/>
              </c:ext>
            </c:extLst>
          </c:dPt>
          <c:dLbls>
            <c:dLbl>
              <c:idx val="0"/>
              <c:layout>
                <c:manualLayout>
                  <c:x val="2.2282768774384013E-2"/>
                  <c:y val="2.1530176789028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43-424B-A523-EAEFC0E8A7D2}"/>
                </c:ext>
              </c:extLst>
            </c:dLbl>
            <c:dLbl>
              <c:idx val="1"/>
              <c:layout>
                <c:manualLayout>
                  <c:x val="0.17269156766077204"/>
                  <c:y val="-8.073795104766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19550804822459"/>
                      <c:h val="0.10689732775752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43-424B-A523-EAEFC0E8A7D2}"/>
                </c:ext>
              </c:extLst>
            </c:dLbl>
            <c:dLbl>
              <c:idx val="2"/>
              <c:layout>
                <c:manualLayout>
                  <c:x val="-6.9633652419950384E-2"/>
                  <c:y val="-4.30603535780568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43-424B-A523-EAEFC0E8A7D2}"/>
                </c:ext>
              </c:extLst>
            </c:dLbl>
            <c:dLbl>
              <c:idx val="3"/>
              <c:layout>
                <c:manualLayout>
                  <c:x val="-6.6848306323152348E-2"/>
                  <c:y val="-5.382544197257204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43-424B-A523-EAEFC0E8A7D2}"/>
                </c:ext>
              </c:extLst>
            </c:dLbl>
            <c:dLbl>
              <c:idx val="4"/>
              <c:layout>
                <c:manualLayout>
                  <c:x val="-1.9497422677586151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43-424B-A523-EAEFC0E8A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18.2</c:v>
                </c:pt>
                <c:pt idx="1">
                  <c:v>42.8</c:v>
                </c:pt>
                <c:pt idx="2">
                  <c:v>16.5</c:v>
                </c:pt>
                <c:pt idx="3">
                  <c:v>21.8</c:v>
                </c:pt>
                <c:pt idx="4">
                  <c:v>0.8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E43-424B-A523-EAEFC0E8A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61042349428"/>
          <c:y val="4.6829829805647774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25-44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52-43CB-AE79-2AA93ED5F4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52-43CB-AE79-2AA93ED5F4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52-43CB-AE79-2AA93ED5F4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52-43CB-AE79-2AA93ED5F4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52-43CB-AE79-2AA93ED5F4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52-43CB-AE79-2AA93ED5F4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52-43CB-AE79-2AA93ED5F4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52-43CB-AE79-2AA93ED5F47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52-43CB-AE79-2AA93ED5F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13</c:v>
                </c:pt>
                <c:pt idx="1">
                  <c:v>9.6</c:v>
                </c:pt>
                <c:pt idx="2">
                  <c:v>9.1999999999999993</c:v>
                </c:pt>
                <c:pt idx="3">
                  <c:v>5.3</c:v>
                </c:pt>
                <c:pt idx="4">
                  <c:v>5.6</c:v>
                </c:pt>
                <c:pt idx="5">
                  <c:v>40.9</c:v>
                </c:pt>
                <c:pt idx="6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52-43CB-AE79-2AA93ED5F47A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52-43CB-AE79-2AA93ED5F47A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652-43CB-AE79-2AA93ED5F47A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652-43CB-AE79-2AA93ED5F47A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652-43CB-AE79-2AA93ED5F47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652-43CB-AE79-2AA93ED5F47A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652-43CB-AE79-2AA93ED5F47A}"/>
              </c:ext>
            </c:extLst>
          </c:dPt>
          <c:dLbls>
            <c:dLbl>
              <c:idx val="0"/>
              <c:layout>
                <c:manualLayout>
                  <c:x val="-3.4696412085916985E-2"/>
                  <c:y val="-6.459053036708527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652-43CB-AE79-2AA93ED5F47A}"/>
                </c:ext>
              </c:extLst>
            </c:dLbl>
            <c:dLbl>
              <c:idx val="1"/>
              <c:layout>
                <c:manualLayout>
                  <c:x val="0.13878564834366749"/>
                  <c:y val="-0.441368624175082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652-43CB-AE79-2AA93ED5F47A}"/>
                </c:ext>
              </c:extLst>
            </c:dLbl>
            <c:dLbl>
              <c:idx val="2"/>
              <c:layout>
                <c:manualLayout>
                  <c:x val="0.34985548853299508"/>
                  <c:y val="-0.188389046903998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652-43CB-AE79-2AA93ED5F47A}"/>
                </c:ext>
              </c:extLst>
            </c:dLbl>
            <c:dLbl>
              <c:idx val="3"/>
              <c:layout>
                <c:manualLayout>
                  <c:x val="0.45048828825342041"/>
                  <c:y val="0.301422263135208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7807785519711"/>
                      <c:h val="9.52172068494781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C652-43CB-AE79-2AA93ED5F47A}"/>
                </c:ext>
              </c:extLst>
            </c:dLbl>
            <c:dLbl>
              <c:idx val="4"/>
              <c:layout>
                <c:manualLayout>
                  <c:x val="0.21685257553698048"/>
                  <c:y val="0.5759322291065103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091181670095"/>
                      <c:h val="0.12751247203302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C652-43CB-AE79-2AA93ED5F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13</c:v>
                </c:pt>
                <c:pt idx="1">
                  <c:v>9.6</c:v>
                </c:pt>
                <c:pt idx="2">
                  <c:v>9.1999999999999993</c:v>
                </c:pt>
                <c:pt idx="3">
                  <c:v>5.3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652-43CB-AE79-2AA93ED5F4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588750758415"/>
          <c:y val="5.22123740029048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62-4E39-9687-1EABBDCB49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62-4E39-9687-1EABBDCB49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62-4E39-9687-1EABBDCB49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62-4E39-9687-1EABBDCB49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62-4E39-9687-1EABBDCB49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62-4E39-9687-1EABBDCB49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62-4E39-9687-1EABBDCB49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62-4E39-9687-1EABBDCB49B0}"/>
              </c:ext>
            </c:extLst>
          </c:dPt>
          <c:dLbls>
            <c:dLbl>
              <c:idx val="2"/>
              <c:layout>
                <c:manualLayout>
                  <c:x val="2.8913676738263005E-3"/>
                  <c:y val="-9.86788370033679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2-4E39-9687-1EABBDCB49B0}"/>
                </c:ext>
              </c:extLst>
            </c:dLbl>
            <c:dLbl>
              <c:idx val="3"/>
              <c:layout>
                <c:manualLayout>
                  <c:x val="-4.91532504550489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2-4E39-9687-1EABBDCB49B0}"/>
                </c:ext>
              </c:extLst>
            </c:dLbl>
            <c:dLbl>
              <c:idx val="4"/>
              <c:layout>
                <c:manualLayout>
                  <c:x val="3.903346359665648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82157187951434E-2"/>
                      <c:h val="0.1119840439351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662-4E39-9687-1EABBDCB4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16.3</c:v>
                </c:pt>
                <c:pt idx="1">
                  <c:v>17.100000000000001</c:v>
                </c:pt>
                <c:pt idx="2">
                  <c:v>8</c:v>
                </c:pt>
                <c:pt idx="3">
                  <c:v>5.5</c:v>
                </c:pt>
                <c:pt idx="4">
                  <c:v>4.4000000000000004</c:v>
                </c:pt>
                <c:pt idx="5">
                  <c:v>33.299999999999997</c:v>
                </c:pt>
                <c:pt idx="6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662-4E39-9687-1EABBDCB49B0}"/>
            </c:ext>
          </c:extLst>
        </c:ser>
        <c:ser>
          <c:idx val="1"/>
          <c:order val="1"/>
          <c:tx>
            <c:v>Labels</c:v>
          </c:tx>
          <c:spPr>
            <a:noFill/>
          </c:spPr>
          <c:explosion val="1"/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662-4E39-9687-1EABBDCB49B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662-4E39-9687-1EABBDCB49B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662-4E39-9687-1EABBDCB49B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662-4E39-9687-1EABBDCB49B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B662-4E39-9687-1EABBDCB49B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B662-4E39-9687-1EABBDCB49B0}"/>
              </c:ext>
            </c:extLst>
          </c:dPt>
          <c:dLbls>
            <c:dLbl>
              <c:idx val="0"/>
              <c:layout>
                <c:manualLayout>
                  <c:x val="4.0479147433569687E-2"/>
                  <c:y val="-2.4669709250841988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62-4E39-9687-1EABBDCB49B0}"/>
                </c:ext>
              </c:extLst>
            </c:dLbl>
            <c:dLbl>
              <c:idx val="1"/>
              <c:layout>
                <c:manualLayout>
                  <c:x val="6.0718721150354427E-2"/>
                  <c:y val="-0.12379851653691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62-4E39-9687-1EABBDCB49B0}"/>
                </c:ext>
              </c:extLst>
            </c:dLbl>
            <c:dLbl>
              <c:idx val="2"/>
              <c:layout>
                <c:manualLayout>
                  <c:x val="0.12143744230070896"/>
                  <c:y val="-0.1184159723396563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62-4E39-9687-1EABBDCB49B0}"/>
                </c:ext>
              </c:extLst>
            </c:dLbl>
            <c:dLbl>
              <c:idx val="3"/>
              <c:layout>
                <c:manualLayout>
                  <c:x val="0.16769932508193158"/>
                  <c:y val="-4.844268586412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8108977241294"/>
                      <c:h val="9.52172068494781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B662-4E39-9687-1EABBDCB49B0}"/>
                </c:ext>
              </c:extLst>
            </c:dLbl>
            <c:dLbl>
              <c:idx val="4"/>
              <c:layout>
                <c:manualLayout>
                  <c:x val="5.4935985802701724E-2"/>
                  <c:y val="-1.27799399782748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662-4E39-9687-1EABBDCB49B0}"/>
                </c:ext>
              </c:extLst>
            </c:dLbl>
            <c:dLbl>
              <c:idx val="5"/>
              <c:layout>
                <c:manualLayout>
                  <c:x val="-4.6261882781222528E-2"/>
                  <c:y val="0.1991541352985129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662-4E39-9687-1EABBDCB4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16.3</c:v>
                </c:pt>
                <c:pt idx="1">
                  <c:v>17.100000000000001</c:v>
                </c:pt>
                <c:pt idx="2">
                  <c:v>8</c:v>
                </c:pt>
                <c:pt idx="3">
                  <c:v>5.5</c:v>
                </c:pt>
                <c:pt idx="4">
                  <c:v>4.4000000000000004</c:v>
                </c:pt>
                <c:pt idx="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662-4E39-9687-1EABBDCB49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25-44 %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CA-42F2-8966-9BD64E202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CA-42F2-8966-9BD64E202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CA-42F2-8966-9BD64E202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CA-42F2-8966-9BD64E202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CA-42F2-8966-9BD64E202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CA-42F2-8966-9BD64E20297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CA-42F2-8966-9BD64E202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25.2</c:v>
                </c:pt>
                <c:pt idx="1">
                  <c:v>37.299999999999997</c:v>
                </c:pt>
                <c:pt idx="2">
                  <c:v>18.399999999999999</c:v>
                </c:pt>
                <c:pt idx="3">
                  <c:v>18.600000000000001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CA-42F2-8966-9BD64E20297A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CA-42F2-8966-9BD64E20297A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FCA-42F2-8966-9BD64E20297A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FCA-42F2-8966-9BD64E20297A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FCA-42F2-8966-9BD64E20297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FCA-42F2-8966-9BD64E20297A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FCA-42F2-8966-9BD64E20297A}"/>
              </c:ext>
            </c:extLst>
          </c:dPt>
          <c:dLbls>
            <c:dLbl>
              <c:idx val="0"/>
              <c:layout>
                <c:manualLayout>
                  <c:x val="5.6852939803773928E-2"/>
                  <c:y val="6.4540095504134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CA-42F2-8966-9BD64E20297A}"/>
                </c:ext>
              </c:extLst>
            </c:dLbl>
            <c:dLbl>
              <c:idx val="1"/>
              <c:layout>
                <c:manualLayout>
                  <c:x val="0.16462031455988133"/>
                  <c:y val="-0.1109045683390273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62481585462863"/>
                      <c:h val="9.07496951657548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FCA-42F2-8966-9BD64E20297A}"/>
                </c:ext>
              </c:extLst>
            </c:dLbl>
            <c:dLbl>
              <c:idx val="2"/>
              <c:layout>
                <c:manualLayout>
                  <c:x val="-5.7533845793151399E-2"/>
                  <c:y val="-2.72805988101610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CA-42F2-8966-9BD64E20297A}"/>
                </c:ext>
              </c:extLst>
            </c:dLbl>
            <c:dLbl>
              <c:idx val="3"/>
              <c:layout>
                <c:manualLayout>
                  <c:x val="-8.9897593570631665E-2"/>
                  <c:y val="3.3807463427307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CA-42F2-8966-9BD64E20297A}"/>
                </c:ext>
              </c:extLst>
            </c:dLbl>
            <c:dLbl>
              <c:idx val="4"/>
              <c:layout>
                <c:manualLayout>
                  <c:x val="-3.4292216141979838E-2"/>
                  <c:y val="2.0501136055883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CA-42F2-8966-9BD64E20297A}"/>
                </c:ext>
              </c:extLst>
            </c:dLbl>
            <c:dLbl>
              <c:idx val="5"/>
              <c:layout>
                <c:manualLayout>
                  <c:x val="-3.7261570536038707E-2"/>
                  <c:y val="3.06304908837925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4221279737133"/>
                      <c:h val="8.3052656963677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2FCA-42F2-8966-9BD64E202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25.2</c:v>
                </c:pt>
                <c:pt idx="1">
                  <c:v>37.299999999999997</c:v>
                </c:pt>
                <c:pt idx="2">
                  <c:v>18.399999999999999</c:v>
                </c:pt>
                <c:pt idx="3">
                  <c:v>18.600000000000001</c:v>
                </c:pt>
                <c:pt idx="4">
                  <c:v>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FCA-42F2-8966-9BD64E2029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A-46DD-B80B-54D3D97E54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A-46DD-B80B-54D3D97E54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A-46DD-B80B-54D3D97E54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4A-46DD-B80B-54D3D97E54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4A-46DD-B80B-54D3D97E54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64A-46DD-B80B-54D3D97E542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64A-46DD-B80B-54D3D97E5426}"/>
                </c:ext>
              </c:extLst>
            </c:dLbl>
            <c:dLbl>
              <c:idx val="4"/>
              <c:layout>
                <c:manualLayout>
                  <c:x val="-5.1064088544588597E-17"/>
                  <c:y val="-2.153017678902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4A-46DD-B80B-54D3D97E5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27.2</c:v>
                </c:pt>
                <c:pt idx="1">
                  <c:v>36.200000000000003</c:v>
                </c:pt>
                <c:pt idx="2">
                  <c:v>20.3</c:v>
                </c:pt>
                <c:pt idx="3">
                  <c:v>16.100000000000001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4A-46DD-B80B-54D3D97E5426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64A-46DD-B80B-54D3D97E5426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64A-46DD-B80B-54D3D97E5426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64A-46DD-B80B-54D3D97E5426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64A-46DD-B80B-54D3D97E5426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64A-46DD-B80B-54D3D97E5426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64A-46DD-B80B-54D3D97E5426}"/>
              </c:ext>
            </c:extLst>
          </c:dPt>
          <c:dLbls>
            <c:dLbl>
              <c:idx val="0"/>
              <c:layout>
                <c:manualLayout>
                  <c:x val="2.2282768774384013E-2"/>
                  <c:y val="2.1530176789028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4A-46DD-B80B-54D3D97E5426}"/>
                </c:ext>
              </c:extLst>
            </c:dLbl>
            <c:dLbl>
              <c:idx val="1"/>
              <c:layout>
                <c:manualLayout>
                  <c:x val="0.11837731877321075"/>
                  <c:y val="-1.6147420680582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27393220906235"/>
                      <c:h val="0.10689732775752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64A-46DD-B80B-54D3D97E5426}"/>
                </c:ext>
              </c:extLst>
            </c:dLbl>
            <c:dLbl>
              <c:idx val="2"/>
              <c:layout>
                <c:manualLayout>
                  <c:x val="-5.2921575839162245E-2"/>
                  <c:y val="-5.38254419725710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4A-46DD-B80B-54D3D97E5426}"/>
                </c:ext>
              </c:extLst>
            </c:dLbl>
            <c:dLbl>
              <c:idx val="3"/>
              <c:layout>
                <c:manualLayout>
                  <c:x val="-6.6848306323152348E-2"/>
                  <c:y val="-5.382544197257204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4A-46DD-B80B-54D3D97E5426}"/>
                </c:ext>
              </c:extLst>
            </c:dLbl>
            <c:dLbl>
              <c:idx val="4"/>
              <c:layout>
                <c:manualLayout>
                  <c:x val="-1.9497422677586151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4A-46DD-B80B-54D3D97E5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27.2</c:v>
                </c:pt>
                <c:pt idx="1">
                  <c:v>36.200000000000003</c:v>
                </c:pt>
                <c:pt idx="2">
                  <c:v>20.3</c:v>
                </c:pt>
                <c:pt idx="3">
                  <c:v>16.100000000000001</c:v>
                </c:pt>
                <c:pt idx="4">
                  <c:v>0.3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64A-46DD-B80B-54D3D97E54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61042349428"/>
          <c:y val="4.6829829805647774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75-4978-8104-8CB5D53360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75-4978-8104-8CB5D53360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75-4978-8104-8CB5D53360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75-4978-8104-8CB5D53360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75-4978-8104-8CB5D53360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75-4978-8104-8CB5D53360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75-4978-8104-8CB5D53360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75-4978-8104-8CB5D5336080}"/>
              </c:ext>
            </c:extLst>
          </c:dPt>
          <c:dLbls>
            <c:dLbl>
              <c:idx val="0"/>
              <c:layout>
                <c:manualLayout>
                  <c:x val="0"/>
                  <c:y val="-1.0765088394514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90789514125017E-2"/>
                      <c:h val="0.1119840439351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75-4978-8104-8CB5D5336080}"/>
                </c:ext>
              </c:extLst>
            </c:dLbl>
            <c:dLbl>
              <c:idx val="1"/>
              <c:layout>
                <c:manualLayout>
                  <c:x val="3.1805044412090366E-2"/>
                  <c:y val="-4.306035357805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5-4978-8104-8CB5D5336080}"/>
                </c:ext>
              </c:extLst>
            </c:dLbl>
            <c:dLbl>
              <c:idx val="2"/>
              <c:layout>
                <c:manualLayout>
                  <c:x val="2.313094139061125E-2"/>
                  <c:y val="-2.46697092508419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75-4978-8104-8CB5D533608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75-4978-8104-8CB5D533608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75-4978-8104-8CB5D5336080}"/>
                </c:ext>
              </c:extLst>
            </c:dLbl>
            <c:dLbl>
              <c:idx val="6"/>
              <c:layout>
                <c:manualLayout>
                  <c:x val="-1.1565470695305679E-2"/>
                  <c:y val="-2.466970925084198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75-4978-8104-8CB5D5336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</c:v>
                </c:pt>
                <c:pt idx="1">
                  <c:v>1.5</c:v>
                </c:pt>
                <c:pt idx="2">
                  <c:v>2.7</c:v>
                </c:pt>
                <c:pt idx="3">
                  <c:v>10.4</c:v>
                </c:pt>
                <c:pt idx="4">
                  <c:v>3.8</c:v>
                </c:pt>
                <c:pt idx="5">
                  <c:v>65.599999999999994</c:v>
                </c:pt>
                <c:pt idx="6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75-4978-8104-8CB5D5336080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075-4978-8104-8CB5D533608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075-4978-8104-8CB5D533608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075-4978-8104-8CB5D533608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075-4978-8104-8CB5D533608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075-4978-8104-8CB5D533608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2075-4978-8104-8CB5D5336080}"/>
              </c:ext>
            </c:extLst>
          </c:dPt>
          <c:dLbls>
            <c:dLbl>
              <c:idx val="0"/>
              <c:layout>
                <c:manualLayout>
                  <c:x val="-7.5175559519486568E-2"/>
                  <c:y val="-1.07650883945142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75-4978-8104-8CB5D5336080}"/>
                </c:ext>
              </c:extLst>
            </c:dLbl>
            <c:dLbl>
              <c:idx val="1"/>
              <c:layout>
                <c:manualLayout>
                  <c:x val="-1.4456838369132032E-2"/>
                  <c:y val="-0.2132017280085985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75-4978-8104-8CB5D53360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75-4978-8104-8CB5D5336080}"/>
                </c:ext>
              </c:extLst>
            </c:dLbl>
            <c:dLbl>
              <c:idx val="3"/>
              <c:layout>
                <c:manualLayout>
                  <c:x val="0.38109546408158668"/>
                  <c:y val="-0.46753266293109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7807785519711"/>
                      <c:h val="9.52172068494781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2075-4978-8104-8CB5D5336080}"/>
                </c:ext>
              </c:extLst>
            </c:dLbl>
            <c:dLbl>
              <c:idx val="4"/>
              <c:layout>
                <c:manualLayout>
                  <c:x val="0.28046277819453441"/>
                  <c:y val="0.2260668562847984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29970733439786E-2"/>
                      <c:h val="0.12751247203302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2075-4978-8104-8CB5D5336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4</c:v>
                </c:pt>
                <c:pt idx="1">
                  <c:v>1.5</c:v>
                </c:pt>
                <c:pt idx="2">
                  <c:v>2.7</c:v>
                </c:pt>
                <c:pt idx="3">
                  <c:v>10.4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75-4978-8104-8CB5D53360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0.12621901737646055"/>
          <c:w val="0.95145721728130794"/>
          <c:h val="0.47854118452391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008000724246205E-3"/>
                  <c:y val="3.066903268030784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23382760101212"/>
                      <c:h val="0.16077258973605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16A-46E0-9F74-969104CC6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2005</c:v>
                </c:pt>
                <c:pt idx="1">
                  <c:v>2394</c:v>
                </c:pt>
                <c:pt idx="2">
                  <c:v>1344</c:v>
                </c:pt>
                <c:pt idx="3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A-46E0-9F74-969104CC6E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1973</c:v>
                </c:pt>
                <c:pt idx="1">
                  <c:v>2411</c:v>
                </c:pt>
                <c:pt idx="2">
                  <c:v>1398</c:v>
                </c:pt>
                <c:pt idx="3">
                  <c:v>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A-46E0-9F74-969104CC6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1290112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6154750843503092"/>
          <c:y val="0.87024672091743882"/>
          <c:w val="0.26367141935381916"/>
          <c:h val="0.12975331670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22123740029048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9-4E83-985B-B85B89D8C9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9-4E83-985B-B85B89D8C9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9-4E83-985B-B85B89D8C9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D9-4E83-985B-B85B89D8C9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D9-4E83-985B-B85B89D8C9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D9-4E83-985B-B85B89D8C9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2D9-4E83-985B-B85B89D8C9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2D9-4E83-985B-B85B89D8C975}"/>
              </c:ext>
            </c:extLst>
          </c:dPt>
          <c:dLbls>
            <c:dLbl>
              <c:idx val="2"/>
              <c:layout>
                <c:manualLayout>
                  <c:x val="2.8913676738263005E-3"/>
                  <c:y val="-9.86788370033679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9-4E83-985B-B85B89D8C975}"/>
                </c:ext>
              </c:extLst>
            </c:dLbl>
            <c:dLbl>
              <c:idx val="3"/>
              <c:layout>
                <c:manualLayout>
                  <c:x val="-2.8913676738264592E-3"/>
                  <c:y val="1.614763259177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9-4E83-985B-B85B89D8C975}"/>
                </c:ext>
              </c:extLst>
            </c:dLbl>
            <c:dLbl>
              <c:idx val="4"/>
              <c:layout>
                <c:manualLayout>
                  <c:x val="2.8913676738264063E-3"/>
                  <c:y val="1.07650883945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D9-4E83-985B-B85B89D8C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10.199999999999999</c:v>
                </c:pt>
                <c:pt idx="1">
                  <c:v>5.3</c:v>
                </c:pt>
                <c:pt idx="2">
                  <c:v>7.7</c:v>
                </c:pt>
                <c:pt idx="3">
                  <c:v>7.1</c:v>
                </c:pt>
                <c:pt idx="4">
                  <c:v>6</c:v>
                </c:pt>
                <c:pt idx="5">
                  <c:v>46.1</c:v>
                </c:pt>
                <c:pt idx="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D9-4E83-985B-B85B89D8C975}"/>
            </c:ext>
          </c:extLst>
        </c:ser>
        <c:ser>
          <c:idx val="1"/>
          <c:order val="1"/>
          <c:tx>
            <c:v>Labels</c:v>
          </c:tx>
          <c:spPr>
            <a:noFill/>
          </c:spPr>
          <c:explosion val="1"/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2D9-4E83-985B-B85B89D8C975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2D9-4E83-985B-B85B89D8C975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2D9-4E83-985B-B85B89D8C97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2D9-4E83-985B-B85B89D8C97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2D9-4E83-985B-B85B89D8C97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2D9-4E83-985B-B85B89D8C975}"/>
              </c:ext>
            </c:extLst>
          </c:dPt>
          <c:dLbls>
            <c:dLbl>
              <c:idx val="0"/>
              <c:layout>
                <c:manualLayout>
                  <c:x val="4.6261882781222396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D9-4E83-985B-B85B89D8C975}"/>
                </c:ext>
              </c:extLst>
            </c:dLbl>
            <c:dLbl>
              <c:idx val="1"/>
              <c:layout>
                <c:manualLayout>
                  <c:x val="4.6261882781222501E-2"/>
                  <c:y val="-2.15301767890284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D9-4E83-985B-B85B89D8C975}"/>
                </c:ext>
              </c:extLst>
            </c:dLbl>
            <c:dLbl>
              <c:idx val="2"/>
              <c:layout>
                <c:manualLayout>
                  <c:x val="1.4456838369131926E-2"/>
                  <c:y val="-7.535561876159949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D9-4E83-985B-B85B89D8C975}"/>
                </c:ext>
              </c:extLst>
            </c:dLbl>
            <c:dLbl>
              <c:idx val="3"/>
              <c:layout>
                <c:manualLayout>
                  <c:x val="0.10698060393157703"/>
                  <c:y val="-0.12110703252709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8108977241294"/>
                      <c:h val="0.1005997510467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82D9-4E83-985B-B85B89D8C975}"/>
                </c:ext>
              </c:extLst>
            </c:dLbl>
            <c:dLbl>
              <c:idx val="4"/>
              <c:layout>
                <c:manualLayout>
                  <c:x val="6.9392824171833747E-2"/>
                  <c:y val="-0.120430823923417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D9-4E83-985B-B85B89D8C975}"/>
                </c:ext>
              </c:extLst>
            </c:dLbl>
            <c:dLbl>
              <c:idx val="5"/>
              <c:layout>
                <c:manualLayout>
                  <c:x val="-1.4456838369132032E-2"/>
                  <c:y val="0.139946149128684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2D9-4E83-985B-B85B89D8C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FM104</c:v>
                </c:pt>
                <c:pt idx="1">
                  <c:v>Spin 1038</c:v>
                </c:pt>
                <c:pt idx="2">
                  <c:v>98FM</c:v>
                </c:pt>
                <c:pt idx="3">
                  <c:v>Sunshine 106.8</c:v>
                </c:pt>
                <c:pt idx="4">
                  <c:v>Q102</c:v>
                </c:pt>
                <c:pt idx="5">
                  <c:v>National</c:v>
                </c:pt>
                <c:pt idx="6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10.199999999999999</c:v>
                </c:pt>
                <c:pt idx="1">
                  <c:v>5.3</c:v>
                </c:pt>
                <c:pt idx="2">
                  <c:v>7.7</c:v>
                </c:pt>
                <c:pt idx="3">
                  <c:v>7.1</c:v>
                </c:pt>
                <c:pt idx="4">
                  <c:v>6</c:v>
                </c:pt>
                <c:pt idx="5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2D9-4E83-985B-B85B89D8C9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9-4414-A147-7A65E6E61F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9-4414-A147-7A65E6E61F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9-4414-A147-7A65E6E61F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9-4414-A147-7A65E6E61F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79-4414-A147-7A65E6E61F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79-4414-A147-7A65E6E61FE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379-4414-A147-7A65E6E61FE8}"/>
                </c:ext>
              </c:extLst>
            </c:dLbl>
            <c:dLbl>
              <c:idx val="4"/>
              <c:layout>
                <c:manualLayout>
                  <c:x val="2.5068114871182129E-2"/>
                  <c:y val="-2.37123892566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79-4414-A147-7A65E6E6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47.6</c:v>
                </c:pt>
                <c:pt idx="1">
                  <c:v>26.4</c:v>
                </c:pt>
                <c:pt idx="2">
                  <c:v>17.399999999999999</c:v>
                </c:pt>
                <c:pt idx="3">
                  <c:v>7.8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79-4414-A147-7A65E6E61FE8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379-4414-A147-7A65E6E61FE8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379-4414-A147-7A65E6E61FE8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379-4414-A147-7A65E6E61FE8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379-4414-A147-7A65E6E61FE8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379-4414-A147-7A65E6E61FE8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379-4414-A147-7A65E6E61FE8}"/>
              </c:ext>
            </c:extLst>
          </c:dPt>
          <c:dLbls>
            <c:dLbl>
              <c:idx val="0"/>
              <c:layout>
                <c:manualLayout>
                  <c:x val="3.1784746699090725E-2"/>
                  <c:y val="1.07144524211842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379-4414-A147-7A65E6E61FE8}"/>
                </c:ext>
              </c:extLst>
            </c:dLbl>
            <c:dLbl>
              <c:idx val="1"/>
              <c:layout>
                <c:manualLayout>
                  <c:x val="-0.15708715962028935"/>
                  <c:y val="-4.6314037971942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618556282743"/>
                      <c:h val="9.07496951657548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379-4414-A147-7A65E6E61FE8}"/>
                </c:ext>
              </c:extLst>
            </c:dLbl>
            <c:dLbl>
              <c:idx val="2"/>
              <c:layout>
                <c:manualLayout>
                  <c:x val="-7.7031268470737532E-2"/>
                  <c:y val="-1.651551041564684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379-4414-A147-7A65E6E61FE8}"/>
                </c:ext>
              </c:extLst>
            </c:dLbl>
            <c:dLbl>
              <c:idx val="3"/>
              <c:layout>
                <c:manualLayout>
                  <c:x val="-8.9897593570631665E-2"/>
                  <c:y val="3.3807463427307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379-4414-A147-7A65E6E61FE8}"/>
                </c:ext>
              </c:extLst>
            </c:dLbl>
            <c:dLbl>
              <c:idx val="4"/>
              <c:layout>
                <c:manualLayout>
                  <c:x val="-3.4292216141979838E-2"/>
                  <c:y val="2.0501136055883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379-4414-A147-7A65E6E61FE8}"/>
                </c:ext>
              </c:extLst>
            </c:dLbl>
            <c:dLbl>
              <c:idx val="5"/>
              <c:layout>
                <c:manualLayout>
                  <c:x val="-3.7261570536038707E-2"/>
                  <c:y val="3.06304908837925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4221279737133"/>
                      <c:h val="8.3052656963677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C379-4414-A147-7A65E6E6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900" b="1" i="0" u="none" strike="noStrike" kern="1200" cap="none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RTÉ </c:v>
                </c:pt>
                <c:pt idx="1">
                  <c:v>Media Central Group</c:v>
                </c:pt>
                <c:pt idx="2">
                  <c:v>IRS Plus</c:v>
                </c:pt>
                <c:pt idx="3">
                  <c:v>Onic Urban</c:v>
                </c:pt>
                <c:pt idx="4">
                  <c:v>Other</c:v>
                </c:pt>
              </c:strCache>
            </c:strRef>
          </c:cat>
          <c:val>
            <c:numRef>
              <c:f>Sheet1!$GL$2:$GL$7</c:f>
              <c:numCache>
                <c:formatCode>General</c:formatCode>
                <c:ptCount val="6"/>
                <c:pt idx="0">
                  <c:v>47.6</c:v>
                </c:pt>
                <c:pt idx="1">
                  <c:v>26.4</c:v>
                </c:pt>
                <c:pt idx="2">
                  <c:v>17.399999999999999</c:v>
                </c:pt>
                <c:pt idx="3">
                  <c:v>7.8</c:v>
                </c:pt>
                <c:pt idx="4">
                  <c:v>0.7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379-4414-A147-7A65E6E61F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174</c:v>
                </c:pt>
                <c:pt idx="1">
                  <c:v>150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167</c:v>
                </c:pt>
                <c:pt idx="1">
                  <c:v>150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97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118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195</c:v>
                </c:pt>
                <c:pt idx="1">
                  <c:v>294</c:v>
                </c:pt>
                <c:pt idx="2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188</c:v>
                </c:pt>
                <c:pt idx="1">
                  <c:v>300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28714969210164E-2"/>
          <c:y val="7.9479411571671377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</c:v>
                </c:pt>
                <c:pt idx="1">
                  <c:v>56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97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</c:v>
                </c:pt>
                <c:pt idx="1">
                  <c:v>114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109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</c:v>
                </c:pt>
                <c:pt idx="1">
                  <c:v>114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47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46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69</c:v>
                </c:pt>
                <c:pt idx="1">
                  <c:v>48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320</c:v>
                </c:pt>
                <c:pt idx="1">
                  <c:v>390</c:v>
                </c:pt>
                <c:pt idx="2">
                  <c:v>278</c:v>
                </c:pt>
                <c:pt idx="3">
                  <c:v>290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E-4650-8A80-1693D2E3D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326</c:v>
                </c:pt>
                <c:pt idx="1">
                  <c:v>343</c:v>
                </c:pt>
                <c:pt idx="2">
                  <c:v>264</c:v>
                </c:pt>
                <c:pt idx="3">
                  <c:v>226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E-4650-8A80-1693D2E3D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113790756593548"/>
          <c:y val="0.87024672091743882"/>
          <c:w val="0.26367141935381916"/>
          <c:h val="0.12975331670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122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118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111</c:v>
                </c:pt>
                <c:pt idx="1">
                  <c:v>134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RTE</c:v>
                </c:pt>
                <c:pt idx="1">
                  <c:v> Media
Central Group</c:v>
                </c:pt>
                <c:pt idx="2">
                  <c:v>Onic Urban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106</c:v>
                </c:pt>
                <c:pt idx="1">
                  <c:v>126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 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56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 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</c:v>
                </c:pt>
                <c:pt idx="1">
                  <c:v>56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 FM</c:v>
                </c:pt>
                <c:pt idx="2">
                  <c:v>C103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73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Cork's RED FM</c:v>
                </c:pt>
                <c:pt idx="1">
                  <c:v>Cork's 96 FM</c:v>
                </c:pt>
                <c:pt idx="2">
                  <c:v>C103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58</c:v>
                </c:pt>
                <c:pt idx="1">
                  <c:v>77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61042349428"/>
          <c:y val="5.759491820016198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4-4E81-9188-D01FB8C14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4-4E81-9188-D01FB8C14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4-4E81-9188-D01FB8C14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4-4E81-9188-D01FB8C14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94-4E81-9188-D01FB8C14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94-4E81-9188-D01FB8C14D8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D94-4E81-9188-D01FB8C1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20.5</c:v>
                </c:pt>
                <c:pt idx="1">
                  <c:v>16.899999999999999</c:v>
                </c:pt>
                <c:pt idx="2" formatCode="0.0">
                  <c:v>13.2</c:v>
                </c:pt>
                <c:pt idx="3" formatCode="0.0">
                  <c:v>36.9</c:v>
                </c:pt>
                <c:pt idx="4" formatCode="0.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94-4E81-9188-D01FB8C14D87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D94-4E81-9188-D01FB8C14D87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D94-4E81-9188-D01FB8C14D87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D94-4E81-9188-D01FB8C14D87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D94-4E81-9188-D01FB8C14D87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D94-4E81-9188-D01FB8C14D87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D94-4E81-9188-D01FB8C14D87}"/>
              </c:ext>
            </c:extLst>
          </c:dPt>
          <c:dLbls>
            <c:dLbl>
              <c:idx val="0"/>
              <c:layout>
                <c:manualLayout>
                  <c:x val="9.3969335565985121E-2"/>
                  <c:y val="-0.258362121468341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87819259923706"/>
                      <c:h val="0.13994614912868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D94-4E81-9188-D01FB8C14D87}"/>
                </c:ext>
              </c:extLst>
            </c:dLbl>
            <c:dLbl>
              <c:idx val="3"/>
              <c:layout>
                <c:manualLayout>
                  <c:x val="-8.9632397888618626E-2"/>
                  <c:y val="0.2314494004820555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94-4E81-9188-D01FB8C1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Sheet1!$GL$3:$GL$6</c:f>
              <c:numCache>
                <c:formatCode>General</c:formatCode>
                <c:ptCount val="4"/>
                <c:pt idx="0">
                  <c:v>16.899999999999999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D94-4E81-9188-D01FB8C14D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HWKK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2-4543-A196-F0352A4989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2-4543-A196-F0352A49890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2-4543-A196-F0352A498901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2-4543-A196-F0352A4989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2-4543-A196-F0352A4989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2-4543-A196-F0352A498901}"/>
              </c:ext>
            </c:extLst>
          </c:dPt>
          <c:dLbls>
            <c:dLbl>
              <c:idx val="3"/>
              <c:layout>
                <c:manualLayout>
                  <c:x val="-2.7853460967980142E-3"/>
                  <c:y val="-2.153017678902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2-4543-A196-F0352A498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15.2</c:v>
                </c:pt>
                <c:pt idx="1">
                  <c:v>58.8</c:v>
                </c:pt>
                <c:pt idx="2">
                  <c:v>24.8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A2-4543-A196-F0352A498901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2-4543-A196-F0352A498901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2-4543-A196-F0352A498901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2-4543-A196-F0352A498901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2-4543-A196-F0352A498901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5A2-4543-A196-F0352A498901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5A2-4543-A196-F0352A498901}"/>
              </c:ext>
            </c:extLst>
          </c:dPt>
          <c:dLbls>
            <c:dLbl>
              <c:idx val="0"/>
              <c:layout>
                <c:manualLayout>
                  <c:x val="3.8994845355172204E-2"/>
                  <c:y val="4.30603535780568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2-4543-A196-F0352A498901}"/>
                </c:ext>
              </c:extLst>
            </c:dLbl>
            <c:dLbl>
              <c:idx val="1"/>
              <c:layout>
                <c:manualLayout>
                  <c:x val="0.15737194480979266"/>
                  <c:y val="-8.6120707156113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0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083946602941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5A2-4543-A196-F0352A498901}"/>
                </c:ext>
              </c:extLst>
            </c:dLbl>
            <c:dLbl>
              <c:idx val="2"/>
              <c:layout>
                <c:manualLayout>
                  <c:x val="-0.10862849777512258"/>
                  <c:y val="8.07381629588565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2-4543-A196-F0352A498901}"/>
                </c:ext>
              </c:extLst>
            </c:dLbl>
            <c:dLbl>
              <c:idx val="3"/>
              <c:layout>
                <c:manualLayout>
                  <c:x val="-8.9131075097536455E-2"/>
                  <c:y val="4.84428977753139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2-4543-A196-F0352A498901}"/>
                </c:ext>
              </c:extLst>
            </c:dLbl>
            <c:dLbl>
              <c:idx val="4"/>
              <c:layout>
                <c:manualLayout>
                  <c:x val="-8.6345729000738503E-2"/>
                  <c:y val="5.382544197257103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A2-4543-A196-F0352A498901}"/>
                </c:ext>
              </c:extLst>
            </c:dLbl>
            <c:dLbl>
              <c:idx val="5"/>
              <c:layout>
                <c:manualLayout>
                  <c:x val="-5.2921575839162273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A2-4543-A196-F0352A498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15.2</c:v>
                </c:pt>
                <c:pt idx="1">
                  <c:v>58.8</c:v>
                </c:pt>
                <c:pt idx="2">
                  <c:v>24.8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5A2-4543-A196-F0352A4989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B6-4F2C-A93F-25F4725C7B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B6-4F2C-A93F-25F4725C7B0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B6-4F2C-A93F-25F4725C7B01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B6-4F2C-A93F-25F4725C7B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B6-4F2C-A93F-25F4725C7B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DB6-4F2C-A93F-25F4725C7B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 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23.5</c:v>
                </c:pt>
                <c:pt idx="1">
                  <c:v>45.3</c:v>
                </c:pt>
                <c:pt idx="2">
                  <c:v>30.1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B6-4F2C-A93F-25F4725C7B01}"/>
            </c:ext>
          </c:extLst>
        </c:ser>
        <c:ser>
          <c:idx val="1"/>
          <c:order val="1"/>
          <c:tx>
            <c:v>Labels</c:v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DB6-4F2C-A93F-25F4725C7B01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DB6-4F2C-A93F-25F4725C7B01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DB6-4F2C-A93F-25F4725C7B01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DB6-4F2C-A93F-25F4725C7B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DB6-4F2C-A93F-25F4725C7B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DB6-4F2C-A93F-25F4725C7B01}"/>
              </c:ext>
            </c:extLst>
          </c:dPt>
          <c:dLbls>
            <c:dLbl>
              <c:idx val="0"/>
              <c:layout>
                <c:manualLayout>
                  <c:x val="3.6209499258374189E-2"/>
                  <c:y val="-1.61476325917713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B6-4F2C-A93F-25F4725C7B01}"/>
                </c:ext>
              </c:extLst>
            </c:dLbl>
            <c:dLbl>
              <c:idx val="1"/>
              <c:layout>
                <c:manualLayout>
                  <c:x val="0.15319414498318595"/>
                  <c:y val="-8.073816295885669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888070318803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DB6-4F2C-A93F-25F4725C7B01}"/>
                </c:ext>
              </c:extLst>
            </c:dLbl>
            <c:dLbl>
              <c:idx val="2"/>
              <c:layout>
                <c:manualLayout>
                  <c:x val="-7.2418998516748406E-2"/>
                  <c:y val="4.844289777531390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B6-4F2C-A93F-25F4725C7B01}"/>
                </c:ext>
              </c:extLst>
            </c:dLbl>
            <c:dLbl>
              <c:idx val="3"/>
              <c:layout>
                <c:manualLayout>
                  <c:x val="-8.9131075097536483E-2"/>
                  <c:y val="6.99730745643423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B6-4F2C-A93F-25F4725C7B01}"/>
                </c:ext>
              </c:extLst>
            </c:dLbl>
            <c:dLbl>
              <c:idx val="4"/>
              <c:layout>
                <c:manualLayout>
                  <c:x val="-7.5204344613546387E-2"/>
                  <c:y val="4.30603535780567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B6-4F2C-A93F-25F4725C7B01}"/>
                </c:ext>
              </c:extLst>
            </c:dLbl>
            <c:dLbl>
              <c:idx val="5"/>
              <c:layout>
                <c:manualLayout>
                  <c:x val="-6.4062960226354382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B6-4F2C-A93F-25F4725C7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 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23.5</c:v>
                </c:pt>
                <c:pt idx="1">
                  <c:v>45.3</c:v>
                </c:pt>
                <c:pt idx="2">
                  <c:v>30.1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DB6-4F2C-A93F-25F4725C7B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22123740029048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HKWK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E-4471-8159-440091B11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4E-4471-8159-440091B11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4E-4471-8159-440091B11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4E-4471-8159-440091B111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4E-4471-8159-440091B111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84E-4471-8159-440091B111B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4E-4471-8159-440091B11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28.6</c:v>
                </c:pt>
                <c:pt idx="1">
                  <c:v>19.100000000000001</c:v>
                </c:pt>
                <c:pt idx="2" formatCode="General">
                  <c:v>5.7</c:v>
                </c:pt>
                <c:pt idx="3" formatCode="General">
                  <c:v>32.299999999999997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4E-4471-8159-440091B11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84E-4471-8159-440091B11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4E-4471-8159-440091B11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84E-4471-8159-440091B11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84E-4471-8159-440091B111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84E-4471-8159-440091B111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7-E84E-4471-8159-440091B111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22123740029048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25-44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93-4C12-BF6C-5DBEBA4411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93-4C12-BF6C-5DBEBA4411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93-4C12-BF6C-5DBEBA4411E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93-4C12-BF6C-5DBEBA4411E9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93-4C12-BF6C-5DBEBA4411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93-4C12-BF6C-5DBEBA4411E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93-4C12-BF6C-5DBEBA441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28.5</c:v>
                </c:pt>
                <c:pt idx="1">
                  <c:v>17.600000000000001</c:v>
                </c:pt>
                <c:pt idx="2" formatCode="0.0">
                  <c:v>7.8</c:v>
                </c:pt>
                <c:pt idx="3" formatCode="0.0">
                  <c:v>33.9</c:v>
                </c:pt>
                <c:pt idx="4" formatCode="0.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93-4C12-BF6C-5DBEBA441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7C-4196-A888-CAD9E12354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7C-4196-A888-CAD9E12354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7C-4196-A888-CAD9E12354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7C-4196-A888-CAD9E12354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7C-4196-A888-CAD9E1235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6-248A-4B62-B14B-FE15816FEA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49-4024-A0A7-60D966C0F9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49-4024-A0A7-60D966C0F9F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49-4024-A0A7-60D966C0F9F8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49-4024-A0A7-60D966C0F9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49-4024-A0A7-60D966C0F9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49-4024-A0A7-60D966C0F9F8}"/>
              </c:ext>
            </c:extLst>
          </c:dPt>
          <c:dLbls>
            <c:dLbl>
              <c:idx val="3"/>
              <c:layout>
                <c:manualLayout>
                  <c:x val="-1.9497422677586102E-2"/>
                  <c:y val="-1.0765088394514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9-4024-A0A7-60D966C0F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17.600000000000001</c:v>
                </c:pt>
                <c:pt idx="1">
                  <c:v>56</c:v>
                </c:pt>
                <c:pt idx="2">
                  <c:v>25.4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49-4024-A0A7-60D966C0F9F8}"/>
            </c:ext>
          </c:extLst>
        </c:ser>
        <c:ser>
          <c:idx val="1"/>
          <c:order val="1"/>
          <c:tx>
            <c:v>Labels</c:v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F49-4024-A0A7-60D966C0F9F8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F49-4024-A0A7-60D966C0F9F8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F49-4024-A0A7-60D966C0F9F8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F49-4024-A0A7-60D966C0F9F8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F49-4024-A0A7-60D966C0F9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F49-4024-A0A7-60D966C0F9F8}"/>
              </c:ext>
            </c:extLst>
          </c:dPt>
          <c:dLbls>
            <c:dLbl>
              <c:idx val="0"/>
              <c:layout>
                <c:manualLayout>
                  <c:x val="3.8994845355172204E-2"/>
                  <c:y val="4.30603535780568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49-4024-A0A7-60D966C0F9F8}"/>
                </c:ext>
              </c:extLst>
            </c:dLbl>
            <c:dLbl>
              <c:idx val="1"/>
              <c:layout>
                <c:manualLayout>
                  <c:x val="0.19725634636721784"/>
                  <c:y val="-0.11303342814239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0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083946602941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0F49-4024-A0A7-60D966C0F9F8}"/>
                </c:ext>
              </c:extLst>
            </c:dLbl>
            <c:dLbl>
              <c:idx val="2"/>
              <c:layout>
                <c:manualLayout>
                  <c:x val="-8.6345729000738447E-2"/>
                  <c:y val="8.61207071561135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49-4024-A0A7-60D966C0F9F8}"/>
                </c:ext>
              </c:extLst>
            </c:dLbl>
            <c:dLbl>
              <c:idx val="3"/>
              <c:layout>
                <c:manualLayout>
                  <c:x val="-7.5204344613546331E-2"/>
                  <c:y val="3.76778093807997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49-4024-A0A7-60D966C0F9F8}"/>
                </c:ext>
              </c:extLst>
            </c:dLbl>
            <c:dLbl>
              <c:idx val="4"/>
              <c:layout>
                <c:manualLayout>
                  <c:x val="-7.5204344613546387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49-4024-A0A7-60D966C0F9F8}"/>
                </c:ext>
              </c:extLst>
            </c:dLbl>
            <c:dLbl>
              <c:idx val="5"/>
              <c:layout>
                <c:manualLayout>
                  <c:x val="-5.2921575839162273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49-4024-A0A7-60D966C0F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56</c:v>
                </c:pt>
                <c:pt idx="2">
                  <c:v>25.4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F49-4024-A0A7-60D966C0F9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0.14958882027885512"/>
          <c:w val="0.95145721728130794"/>
          <c:h val="0.4551713816215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551</c:v>
                </c:pt>
                <c:pt idx="1">
                  <c:v>822</c:v>
                </c:pt>
                <c:pt idx="2">
                  <c:v>352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7-47E6-A796-E120B5F1E5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526</c:v>
                </c:pt>
                <c:pt idx="1">
                  <c:v>826</c:v>
                </c:pt>
                <c:pt idx="2">
                  <c:v>368</c:v>
                </c:pt>
                <c:pt idx="3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7-47E6-A796-E120B5F1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3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753150698653849"/>
          <c:y val="0.87024672091743882"/>
          <c:w val="0.26367141935381916"/>
          <c:h val="0.12975331670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EA-4193-BC5D-C315A7FF1F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EA-4193-BC5D-C315A7FF1F3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EA-4193-BC5D-C315A7FF1F3C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EA-4193-BC5D-C315A7FF1F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EA-4193-BC5D-C315A7FF1F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EA-4193-BC5D-C315A7FF1F3C}"/>
              </c:ext>
            </c:extLst>
          </c:dPt>
          <c:dLbls>
            <c:dLbl>
              <c:idx val="3"/>
              <c:layout>
                <c:manualLayout>
                  <c:x val="5.1064088544588597E-17"/>
                  <c:y val="-1.614763259177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EA-4193-BC5D-C315A7FF1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20.3</c:v>
                </c:pt>
                <c:pt idx="1">
                  <c:v>59.4</c:v>
                </c:pt>
                <c:pt idx="2">
                  <c:v>19.8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EA-4193-BC5D-C315A7FF1F3C}"/>
            </c:ext>
          </c:extLst>
        </c:ser>
        <c:ser>
          <c:idx val="1"/>
          <c:order val="1"/>
          <c:tx>
            <c:v>Labels</c:v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EA-4193-BC5D-C315A7FF1F3C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BEA-4193-BC5D-C315A7FF1F3C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BEA-4193-BC5D-C315A7FF1F3C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BEA-4193-BC5D-C315A7FF1F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BEA-4193-BC5D-C315A7FF1F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BEA-4193-BC5D-C315A7FF1F3C}"/>
              </c:ext>
            </c:extLst>
          </c:dPt>
          <c:dLbls>
            <c:dLbl>
              <c:idx val="0"/>
              <c:layout>
                <c:manualLayout>
                  <c:x val="3.6209499258374189E-2"/>
                  <c:y val="-1.61476325917713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EA-4193-BC5D-C315A7FF1F3C}"/>
                </c:ext>
              </c:extLst>
            </c:dLbl>
            <c:dLbl>
              <c:idx val="1"/>
              <c:layout>
                <c:manualLayout>
                  <c:x val="0.2256131434999343"/>
                  <c:y val="-0.102268339747885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888070318803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8BEA-4193-BC5D-C315A7FF1F3C}"/>
                </c:ext>
              </c:extLst>
            </c:dLbl>
            <c:dLbl>
              <c:idx val="2"/>
              <c:layout>
                <c:manualLayout>
                  <c:x val="-9.7487113387930507E-2"/>
                  <c:y val="7.535561876159949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EA-4193-BC5D-C315A7FF1F3C}"/>
                </c:ext>
              </c:extLst>
            </c:dLbl>
            <c:dLbl>
              <c:idx val="3"/>
              <c:layout>
                <c:manualLayout>
                  <c:x val="-6.6848306323152376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EA-4193-BC5D-C315A7FF1F3C}"/>
                </c:ext>
              </c:extLst>
            </c:dLbl>
            <c:dLbl>
              <c:idx val="4"/>
              <c:layout>
                <c:manualLayout>
                  <c:x val="-2.7853460967980196E-2"/>
                  <c:y val="2.1530176789028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EA-4193-BC5D-C315A7FF1F3C}"/>
                </c:ext>
              </c:extLst>
            </c:dLbl>
            <c:dLbl>
              <c:idx val="5"/>
              <c:layout>
                <c:manualLayout>
                  <c:x val="-6.4062960226354382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EA-4193-BC5D-C315A7FF1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20.3</c:v>
                </c:pt>
                <c:pt idx="1">
                  <c:v>59.4</c:v>
                </c:pt>
                <c:pt idx="2">
                  <c:v>19.8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BEA-4193-BC5D-C315A7FF1F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61042349428"/>
          <c:y val="5.759491820016198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15-34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5-4078-B996-1E0FB5FF2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F5-4078-B996-1E0FB5FF2E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F5-4078-B996-1E0FB5FF2E5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F5-4078-B996-1E0FB5FF2E50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F5-4078-B996-1E0FB5FF2E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F5-4078-B996-1E0FB5FF2E5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5-4078-B996-1E0FB5FF2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28.1</c:v>
                </c:pt>
                <c:pt idx="1">
                  <c:v>14.5</c:v>
                </c:pt>
                <c:pt idx="2" formatCode="0.0">
                  <c:v>5.3</c:v>
                </c:pt>
                <c:pt idx="3" formatCode="0.0">
                  <c:v>36.4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F5-4078-B996-1E0FB5FF2E50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AF5-4078-B996-1E0FB5FF2E5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AF5-4078-B996-1E0FB5FF2E5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AF5-4078-B996-1E0FB5FF2E5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AF5-4078-B996-1E0FB5FF2E5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AF5-4078-B996-1E0FB5FF2E50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AF5-4078-B996-1E0FB5FF2E5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331272190393145"/>
                      <c:h val="0.13994614912868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BAF5-4078-B996-1E0FB5FF2E50}"/>
                </c:ext>
              </c:extLst>
            </c:dLbl>
            <c:dLbl>
              <c:idx val="1"/>
              <c:layout>
                <c:manualLayout>
                  <c:x val="0.41850179344479127"/>
                  <c:y val="-4.9005310070570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F5-4078-B996-1E0FB5FF2E50}"/>
                </c:ext>
              </c:extLst>
            </c:dLbl>
            <c:dLbl>
              <c:idx val="2"/>
              <c:layout>
                <c:manualLayout>
                  <c:x val="-0.1143494934984069"/>
                  <c:y val="8.57528293322381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F5-4078-B996-1E0FB5FF2E50}"/>
                </c:ext>
              </c:extLst>
            </c:dLbl>
            <c:dLbl>
              <c:idx val="3"/>
              <c:layout>
                <c:manualLayout>
                  <c:x val="-7.4592504983055904E-2"/>
                  <c:y val="7.68678170053643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AF5-4078-B996-1E0FB5FF2E50}"/>
                </c:ext>
              </c:extLst>
            </c:dLbl>
            <c:dLbl>
              <c:idx val="4"/>
              <c:layout>
                <c:manualLayout>
                  <c:x val="-3.700039955513923E-2"/>
                  <c:y val="1.51185918586264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AF5-4078-B996-1E0FB5FF2E50}"/>
                </c:ext>
              </c:extLst>
            </c:dLbl>
            <c:dLbl>
              <c:idx val="5"/>
              <c:layout>
                <c:manualLayout>
                  <c:x val="-7.2488181250049799E-2"/>
                  <c:y val="-1.51211347928928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AF5-4078-B996-1E0FB5FF2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Sheet1!$GL$3:$GL$6</c:f>
              <c:numCache>
                <c:formatCode>General</c:formatCode>
                <c:ptCount val="4"/>
                <c:pt idx="0">
                  <c:v>14.5</c:v>
                </c:pt>
                <c:pt idx="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AF5-4078-B996-1E0FB5FF2E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5.221237400290487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6-4DAF-A964-0AFA46891F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6-4DAF-A964-0AFA46891F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86-4DAF-A964-0AFA46891F0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86-4DAF-A964-0AFA46891F02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86-4DAF-A964-0AFA46891F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86-4DAF-A964-0AFA46891F0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86-4DAF-A964-0AFA46891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14.5</c:v>
                </c:pt>
                <c:pt idx="1">
                  <c:v>17</c:v>
                </c:pt>
                <c:pt idx="2">
                  <c:v>18</c:v>
                </c:pt>
                <c:pt idx="3">
                  <c:v>38.5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86-4DAF-A964-0AFA46891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986-4DAF-A964-0AFA46891F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986-4DAF-A964-0AFA46891F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986-4DAF-A964-0AFA46891F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986-4DAF-A964-0AFA46891F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986-4DAF-A964-0AFA46891F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7-2986-4DAF-A964-0AFA46891F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34-4E65-8B67-9152B2930D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34-4E65-8B67-9152B2930DE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34-4E65-8B67-9152B2930DE6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34-4E65-8B67-9152B2930D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34-4E65-8B67-9152B2930D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34-4E65-8B67-9152B2930DE6}"/>
              </c:ext>
            </c:extLst>
          </c:dPt>
          <c:dLbls>
            <c:dLbl>
              <c:idx val="3"/>
              <c:layout>
                <c:manualLayout>
                  <c:x val="5.1064088544588597E-17"/>
                  <c:y val="-1.07650883945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34-4E65-8B67-9152B2930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Group*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26.9</c:v>
                </c:pt>
                <c:pt idx="1">
                  <c:v>37</c:v>
                </c:pt>
                <c:pt idx="2">
                  <c:v>35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34-4E65-8B67-9152B2930DE6}"/>
            </c:ext>
          </c:extLst>
        </c:ser>
        <c:ser>
          <c:idx val="1"/>
          <c:order val="1"/>
          <c:tx>
            <c:v>Labels</c:v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434-4E65-8B67-9152B2930DE6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434-4E65-8B67-9152B2930DE6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434-4E65-8B67-9152B2930DE6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434-4E65-8B67-9152B2930DE6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434-4E65-8B67-9152B2930D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434-4E65-8B67-9152B2930DE6}"/>
              </c:ext>
            </c:extLst>
          </c:dPt>
          <c:dLbls>
            <c:dLbl>
              <c:idx val="0"/>
              <c:layout>
                <c:manualLayout>
                  <c:x val="3.8994845355172204E-2"/>
                  <c:y val="4.30603535780568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34-4E65-8B67-9152B2930DE6}"/>
                </c:ext>
              </c:extLst>
            </c:dLbl>
            <c:dLbl>
              <c:idx val="1"/>
              <c:layout>
                <c:manualLayout>
                  <c:x val="0.16104684710884365"/>
                  <c:y val="-9.150325135337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0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083946602941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5434-4E65-8B67-9152B2930DE6}"/>
                </c:ext>
              </c:extLst>
            </c:dLbl>
            <c:dLbl>
              <c:idx val="2"/>
              <c:layout>
                <c:manualLayout>
                  <c:x val="-8.9131075097536455E-2"/>
                  <c:y val="3.2295265183542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34-4E65-8B67-9152B2930DE6}"/>
                </c:ext>
              </c:extLst>
            </c:dLbl>
            <c:dLbl>
              <c:idx val="3"/>
              <c:layout>
                <c:manualLayout>
                  <c:x val="-7.5204344613546331E-2"/>
                  <c:y val="3.76778093807997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34-4E65-8B67-9152B2930DE6}"/>
                </c:ext>
              </c:extLst>
            </c:dLbl>
            <c:dLbl>
              <c:idx val="4"/>
              <c:layout>
                <c:manualLayout>
                  <c:x val="-7.5204344613546387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34-4E65-8B67-9152B2930DE6}"/>
                </c:ext>
              </c:extLst>
            </c:dLbl>
            <c:dLbl>
              <c:idx val="5"/>
              <c:layout>
                <c:manualLayout>
                  <c:x val="-5.2921575839162273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34-4E65-8B67-9152B2930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Group*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26.9</c:v>
                </c:pt>
                <c:pt idx="1">
                  <c:v>37</c:v>
                </c:pt>
                <c:pt idx="2">
                  <c:v>35</c:v>
                </c:pt>
                <c:pt idx="3">
                  <c:v>1.2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434-4E65-8B67-9152B2930D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6750740201509"/>
          <c:y val="0.11142036017273305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F-43AB-A213-3F87002124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F-43AB-A213-3F870021245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F-43AB-A213-3F8700212451}"/>
              </c:ext>
            </c:extLst>
          </c:dPt>
          <c:dPt>
            <c:idx val="3"/>
            <c:bubble3D val="0"/>
            <c:spPr>
              <a:solidFill>
                <a:srgbClr val="6E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6F-43AB-A213-3F87002124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6F-43AB-A213-3F87002124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6F-43AB-A213-3F8700212451}"/>
              </c:ext>
            </c:extLst>
          </c:dPt>
          <c:dLbls>
            <c:dLbl>
              <c:idx val="0"/>
              <c:layout>
                <c:manualLayout>
                  <c:x val="0"/>
                  <c:y val="2.69127209862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6F-43AB-A213-3F8700212451}"/>
                </c:ext>
              </c:extLst>
            </c:dLbl>
            <c:dLbl>
              <c:idx val="3"/>
              <c:layout>
                <c:manualLayout>
                  <c:x val="8.3560382903939412E-3"/>
                  <c:y val="-1.07650883945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6F-43AB-A213-3F8700212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Group*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15.8</c:v>
                </c:pt>
                <c:pt idx="1">
                  <c:v>56.5</c:v>
                </c:pt>
                <c:pt idx="2">
                  <c:v>26.1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6F-43AB-A213-3F8700212451}"/>
            </c:ext>
          </c:extLst>
        </c:ser>
        <c:ser>
          <c:idx val="1"/>
          <c:order val="1"/>
          <c:tx>
            <c:v>Labels</c:v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E6F-43AB-A213-3F8700212451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E6F-43AB-A213-3F8700212451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E6F-43AB-A213-3F8700212451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E6F-43AB-A213-3F87002124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E6F-43AB-A213-3F87002124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E6F-43AB-A213-3F8700212451}"/>
              </c:ext>
            </c:extLst>
          </c:dPt>
          <c:dLbls>
            <c:dLbl>
              <c:idx val="0"/>
              <c:layout>
                <c:manualLayout>
                  <c:x val="3.6209499258374189E-2"/>
                  <c:y val="-1.61476325917713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6F-43AB-A213-3F8700212451}"/>
                </c:ext>
              </c:extLst>
            </c:dLbl>
            <c:dLbl>
              <c:idx val="1"/>
              <c:layout>
                <c:manualLayout>
                  <c:x val="0.13648206840239774"/>
                  <c:y val="-5.92079861698282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8880703188031"/>
                      <c:h val="0.160722769730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0E6F-43AB-A213-3F8700212451}"/>
                </c:ext>
              </c:extLst>
            </c:dLbl>
            <c:dLbl>
              <c:idx val="2"/>
              <c:layout>
                <c:manualLayout>
                  <c:x val="-9.7487113387930535E-2"/>
                  <c:y val="1.076508839451411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6F-43AB-A213-3F8700212451}"/>
                </c:ext>
              </c:extLst>
            </c:dLbl>
            <c:dLbl>
              <c:idx val="3"/>
              <c:layout>
                <c:manualLayout>
                  <c:x val="-6.6848306323152376E-2"/>
                  <c:y val="2.6912720986285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6F-43AB-A213-3F8700212451}"/>
                </c:ext>
              </c:extLst>
            </c:dLbl>
            <c:dLbl>
              <c:idx val="4"/>
              <c:layout>
                <c:manualLayout>
                  <c:x val="-2.7853460967980196E-2"/>
                  <c:y val="2.1530176789028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6F-43AB-A213-3F8700212451}"/>
                </c:ext>
              </c:extLst>
            </c:dLbl>
            <c:dLbl>
              <c:idx val="5"/>
              <c:layout>
                <c:manualLayout>
                  <c:x val="-6.4062960226354382E-2"/>
                  <c:y val="4.30603535780568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6F-43AB-A213-3F8700212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 Group*</c:v>
                </c:pt>
                <c:pt idx="2">
                  <c:v>Onic Urban</c:v>
                </c:pt>
                <c:pt idx="3">
                  <c:v>Other 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15.8</c:v>
                </c:pt>
                <c:pt idx="1">
                  <c:v>56.5</c:v>
                </c:pt>
                <c:pt idx="2">
                  <c:v>26.1</c:v>
                </c:pt>
                <c:pt idx="3">
                  <c:v>1.6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E6F-43AB-A213-3F87002124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61042349428"/>
          <c:y val="5.7594918200161986E-2"/>
          <c:w val="0.43670830312005893"/>
          <c:h val="0.81297227057329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8-4B67-98EA-E3BF2C8F5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8-4B67-98EA-E3BF2C8F5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8-4B67-98EA-E3BF2C8F59E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8-4B67-98EA-E3BF2C8F59E5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8-4B67-98EA-E3BF2C8F59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48-4B67-98EA-E3BF2C8F59E5}"/>
              </c:ext>
            </c:extLst>
          </c:dPt>
          <c:dLbls>
            <c:dLbl>
              <c:idx val="2"/>
              <c:layout>
                <c:manualLayout>
                  <c:x val="2.8913676738264063E-3"/>
                  <c:y val="-1.6147632591771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E6E7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48-4B67-98EA-E3BF2C8F5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26</c:v>
                </c:pt>
                <c:pt idx="1">
                  <c:v>16.600000000000001</c:v>
                </c:pt>
                <c:pt idx="2" formatCode="0.0">
                  <c:v>9.5</c:v>
                </c:pt>
                <c:pt idx="3" formatCode="0.0">
                  <c:v>32.299999999999997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48-4B67-98EA-E3BF2C8F59E5}"/>
            </c:ext>
          </c:extLst>
        </c:ser>
        <c:ser>
          <c:idx val="1"/>
          <c:order val="1"/>
          <c:tx>
            <c:v>Labels</c:v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348-4B67-98EA-E3BF2C8F59E5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348-4B67-98EA-E3BF2C8F59E5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348-4B67-98EA-E3BF2C8F59E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348-4B67-98EA-E3BF2C8F59E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348-4B67-98EA-E3BF2C8F59E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348-4B67-98EA-E3BF2C8F59E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331272190393145"/>
                      <c:h val="0.13994614912868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348-4B67-98EA-E3BF2C8F59E5}"/>
                </c:ext>
              </c:extLst>
            </c:dLbl>
            <c:dLbl>
              <c:idx val="1"/>
              <c:layout>
                <c:manualLayout>
                  <c:x val="0.41850179344479127"/>
                  <c:y val="-4.9005310070570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48-4B67-98EA-E3BF2C8F59E5}"/>
                </c:ext>
              </c:extLst>
            </c:dLbl>
            <c:dLbl>
              <c:idx val="2"/>
              <c:layout>
                <c:manualLayout>
                  <c:x val="-0.1143494934984069"/>
                  <c:y val="8.57528293322381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48-4B67-98EA-E3BF2C8F59E5}"/>
                </c:ext>
              </c:extLst>
            </c:dLbl>
            <c:dLbl>
              <c:idx val="3"/>
              <c:layout>
                <c:manualLayout>
                  <c:x val="-5.7244298940097436E-2"/>
                  <c:y val="0.1306932589779353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348-4B67-98EA-E3BF2C8F59E5}"/>
                </c:ext>
              </c:extLst>
            </c:dLbl>
            <c:dLbl>
              <c:idx val="4"/>
              <c:layout>
                <c:manualLayout>
                  <c:x val="-3.700039955513923E-2"/>
                  <c:y val="1.51185918586264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348-4B67-98EA-E3BF2C8F59E5}"/>
                </c:ext>
              </c:extLst>
            </c:dLbl>
            <c:dLbl>
              <c:idx val="5"/>
              <c:layout>
                <c:manualLayout>
                  <c:x val="-7.2488181250049799E-2"/>
                  <c:y val="-1.512113479289283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348-4B67-98EA-E3BF2C8F5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Cork's RED FM</c:v>
                </c:pt>
                <c:pt idx="1">
                  <c:v>Cork's 96FM</c:v>
                </c:pt>
                <c:pt idx="2">
                  <c:v>C103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Sheet1!$GL$3:$GL$6</c:f>
              <c:numCache>
                <c:formatCode>General</c:formatCode>
                <c:ptCount val="4"/>
                <c:pt idx="0">
                  <c:v>16.600000000000001</c:v>
                </c:pt>
                <c:pt idx="3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348-4B67-98EA-E3BF2C8F59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Classic Hits </c:v>
                </c:pt>
                <c:pt idx="1">
                  <c:v>Radio Nova</c:v>
                </c:pt>
                <c:pt idx="2">
                  <c:v>iRadio NW</c:v>
                </c:pt>
                <c:pt idx="3">
                  <c:v>Beat 102-103 FM</c:v>
                </c:pt>
                <c:pt idx="4">
                  <c:v>iRadio NE</c:v>
                </c:pt>
                <c:pt idx="5">
                  <c:v>Spin South West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382</c:v>
                </c:pt>
                <c:pt idx="1">
                  <c:v>254</c:v>
                </c:pt>
                <c:pt idx="2">
                  <c:v>187</c:v>
                </c:pt>
                <c:pt idx="3">
                  <c:v>163</c:v>
                </c:pt>
                <c:pt idx="4">
                  <c:v>157.01894580000001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Classic Hits </c:v>
                </c:pt>
                <c:pt idx="1">
                  <c:v>Radio Nova</c:v>
                </c:pt>
                <c:pt idx="2">
                  <c:v>iRadio NW</c:v>
                </c:pt>
                <c:pt idx="3">
                  <c:v>Beat 102-103 FM</c:v>
                </c:pt>
                <c:pt idx="4">
                  <c:v>iRadio NE</c:v>
                </c:pt>
                <c:pt idx="5">
                  <c:v>Spin South West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374</c:v>
                </c:pt>
                <c:pt idx="1">
                  <c:v>268</c:v>
                </c:pt>
                <c:pt idx="2">
                  <c:v>190</c:v>
                </c:pt>
                <c:pt idx="3">
                  <c:v>185</c:v>
                </c:pt>
                <c:pt idx="4">
                  <c:v>142</c:v>
                </c:pt>
                <c:pt idx="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6E6E71"/>
                </a:solidFill>
              </a:rPr>
              <a:t>Beat 102-</a:t>
            </a:r>
          </a:p>
          <a:p>
            <a:pPr>
              <a:defRPr sz="1200" b="0" spc="0">
                <a:solidFill>
                  <a:srgbClr val="6E6E71"/>
                </a:solidFill>
              </a:defRPr>
            </a:pPr>
            <a:r>
              <a:rPr lang="en-US" sz="1200" b="1" dirty="0">
                <a:solidFill>
                  <a:srgbClr val="6E6E71"/>
                </a:solidFill>
              </a:rPr>
              <a:t>103 FM</a:t>
            </a:r>
          </a:p>
        </c:rich>
      </c:tx>
      <c:layout>
        <c:manualLayout>
          <c:xMode val="edge"/>
          <c:yMode val="edge"/>
          <c:x val="0.31566131327593389"/>
          <c:y val="0.41227070740149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Beat 102-103 FM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3-417C-9A37-6F4EC38FE7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3-417C-9A37-6F4EC38FE7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3-417C-9A37-6F4EC38FE7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3-417C-9A37-6F4EC38FE7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43-417C-9A37-6F4EC38FE7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43-417C-9A37-6F4EC38FE7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43-417C-9A37-6F4EC38FE7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43-417C-9A37-6F4EC38FE74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3-417C-9A37-6F4EC38FE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0.16300000000000001</c:v>
                </c:pt>
                <c:pt idx="1">
                  <c:v>0.83699999999999997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43-417C-9A37-6F4EC38FE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6E6E71"/>
                </a:solidFill>
              </a:rPr>
              <a:t>Classic </a:t>
            </a:r>
          </a:p>
          <a:p>
            <a:pPr>
              <a:defRPr>
                <a:solidFill>
                  <a:srgbClr val="6E6E71"/>
                </a:solidFill>
              </a:defRPr>
            </a:pPr>
            <a:r>
              <a:rPr lang="en-US" dirty="0">
                <a:solidFill>
                  <a:srgbClr val="6E6E71"/>
                </a:solidFill>
              </a:rPr>
              <a:t>Hits </a:t>
            </a:r>
          </a:p>
        </c:rich>
      </c:tx>
      <c:layout>
        <c:manualLayout>
          <c:xMode val="edge"/>
          <c:yMode val="edge"/>
          <c:x val="0.3425945481362469"/>
          <c:y val="0.37616835182228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Classic Hits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0-4928-BB62-08C126D29C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0-4928-BB62-08C126D29C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D0-4928-BB62-08C126D29C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D0-4928-BB62-08C126D29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D0-4928-BB62-08C126D29C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D0-4928-BB62-08C126D29C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D0-4928-BB62-08C126D29C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D0-4928-BB62-08C126D29CB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0-4928-BB62-08C126D29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6.5000000000000002E-2</c:v>
                </c:pt>
                <c:pt idx="1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D0-4928-BB62-08C126D29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2222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iRadio </a:t>
            </a:r>
          </a:p>
          <a:p>
            <a:pPr>
              <a:defRPr sz="1200" b="0" spc="0">
                <a:solidFill>
                  <a:srgbClr val="222223">
                    <a:lumMod val="65000"/>
                    <a:lumOff val="35000"/>
                  </a:srgbClr>
                </a:solidFill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NW</a:t>
            </a:r>
          </a:p>
        </c:rich>
      </c:tx>
      <c:layout>
        <c:manualLayout>
          <c:xMode val="edge"/>
          <c:yMode val="edge"/>
          <c:x val="0.37051251319991968"/>
          <c:y val="0.41227070740149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22223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iRadio NW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3-417C-9A37-6F4EC38FE7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3-417C-9A37-6F4EC38FE7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3-417C-9A37-6F4EC38FE7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3-417C-9A37-6F4EC38FE7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43-417C-9A37-6F4EC38FE7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43-417C-9A37-6F4EC38FE7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43-417C-9A37-6F4EC38FE7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43-417C-9A37-6F4EC38FE74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3-417C-9A37-6F4EC38FE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0.10299999999999999</c:v>
                </c:pt>
                <c:pt idx="1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43-417C-9A37-6F4EC38FE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CB70DC-2D80-4BE6-AF23-CE3FECC28D8B}" type="VALUE">
                      <a:rPr lang="en-US" smtClean="0"/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67-4FD9-A15A-5E1DECA948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8AEAAD-0001-4A07-824F-A442D2DE1E88}" type="VALUE">
                      <a:rPr lang="en-US" dirty="0"/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167-4FD9-A15A-5E1DECA948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2E54A0-B540-4C6A-8AF3-4737BBD49385}" type="VALUE">
                      <a:rPr lang="en-US"/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167-4FD9-A15A-5E1DECA948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052CB9-D67B-48F1-B6AE-A83B5ED3A6BD}" type="VALUE">
                      <a:rPr lang="en-US"/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167-4FD9-A15A-5E1DECA948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B42440-3564-489E-82BA-BEDD56F3DF21}" type="VALUE">
                      <a:rPr lang="en-US"/>
                      <a:pPr/>
                      <a:t>[VALUE]</a:t>
                    </a:fld>
                    <a:endParaRPr lang="en-I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167-4FD9-A15A-5E1DECA9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</c:v>
                </c:pt>
                <c:pt idx="1">
                  <c:v>341</c:v>
                </c:pt>
                <c:pt idx="2">
                  <c:v>169</c:v>
                </c:pt>
                <c:pt idx="3">
                  <c:v>313</c:v>
                </c:pt>
                <c:pt idx="4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Sheet1!#REF!</c15:f>
              </c15:datalabelsRange>
            </c:ext>
            <c:ext xmlns:c16="http://schemas.microsoft.com/office/drawing/2014/chart" uri="{C3380CC4-5D6E-409C-BE32-E72D297353CC}">
              <c16:uniqueId val="{00000005-5167-4FD9-A15A-5E1DECA948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RTE Radio 1</c:v>
                </c:pt>
                <c:pt idx="1">
                  <c:v>Today FM</c:v>
                </c:pt>
                <c:pt idx="2">
                  <c:v>Newstalk</c:v>
                </c:pt>
                <c:pt idx="3">
                  <c:v>RTE 2FM</c:v>
                </c:pt>
                <c:pt idx="4">
                  <c:v>RTE Lyric FM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194</c:v>
                </c:pt>
                <c:pt idx="1">
                  <c:v>311</c:v>
                </c:pt>
                <c:pt idx="2">
                  <c:v>161</c:v>
                </c:pt>
                <c:pt idx="3">
                  <c:v>261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67-4FD9-A15A-5E1DECA94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474430814533242"/>
          <c:y val="0.8702466832974608"/>
          <c:w val="0.26367141935381916"/>
          <c:h val="0.12975331670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2222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iRadio </a:t>
            </a:r>
          </a:p>
          <a:p>
            <a:pPr>
              <a:defRPr sz="1200" b="0" spc="0">
                <a:solidFill>
                  <a:srgbClr val="222223">
                    <a:lumMod val="65000"/>
                    <a:lumOff val="35000"/>
                  </a:srgbClr>
                </a:solidFill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NE</a:t>
            </a:r>
          </a:p>
        </c:rich>
      </c:tx>
      <c:layout>
        <c:manualLayout>
          <c:xMode val="edge"/>
          <c:yMode val="edge"/>
          <c:x val="0.37599763319231821"/>
          <c:y val="0.39060929405397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22223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iRadio 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2-4397-BF2F-FD57E71C38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2-4397-BF2F-FD57E71C38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A2-4397-BF2F-FD57E71C38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A2-4397-BF2F-FD57E71C38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A2-4397-BF2F-FD57E71C38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A2-4397-BF2F-FD57E71C38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A2-4397-BF2F-FD57E71C38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A2-4397-BF2F-FD57E71C386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2-4397-BF2F-FD57E71C3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7.2999999999999995E-2</c:v>
                </c:pt>
                <c:pt idx="1">
                  <c:v>0.92700000000000005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A2-4397-BF2F-FD57E71C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2222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Spin South </a:t>
            </a:r>
          </a:p>
          <a:p>
            <a:pPr>
              <a:defRPr sz="1200" b="0" spc="0">
                <a:solidFill>
                  <a:srgbClr val="222223">
                    <a:lumMod val="65000"/>
                    <a:lumOff val="35000"/>
                  </a:srgbClr>
                </a:solidFill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West</a:t>
            </a:r>
          </a:p>
        </c:rich>
      </c:tx>
      <c:layout>
        <c:manualLayout>
          <c:xMode val="edge"/>
          <c:yMode val="edge"/>
          <c:x val="0.31516894817425406"/>
          <c:y val="0.39782976516981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22223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Spin South West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0-4928-BB62-08C126D29C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0-4928-BB62-08C126D29C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D0-4928-BB62-08C126D29C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D0-4928-BB62-08C126D29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D0-4928-BB62-08C126D29C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D0-4928-BB62-08C126D29C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D0-4928-BB62-08C126D29C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D0-4928-BB62-08C126D29CB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0-4928-BB62-08C126D29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0.13100000000000001</c:v>
                </c:pt>
                <c:pt idx="1">
                  <c:v>0.86899999999999999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D0-4928-BB62-08C126D29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2222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Radio </a:t>
            </a:r>
          </a:p>
          <a:p>
            <a:pPr>
              <a:defRPr sz="1200" b="0" spc="0">
                <a:solidFill>
                  <a:srgbClr val="222223">
                    <a:lumMod val="65000"/>
                    <a:lumOff val="35000"/>
                  </a:srgbClr>
                </a:solidFill>
              </a:defRPr>
            </a:pPr>
            <a:r>
              <a:rPr lang="en-US" sz="1200" b="1" dirty="0">
                <a:solidFill>
                  <a:srgbClr val="222223">
                    <a:lumMod val="65000"/>
                    <a:lumOff val="35000"/>
                  </a:srgbClr>
                </a:solidFill>
              </a:rPr>
              <a:t>Nova</a:t>
            </a:r>
          </a:p>
        </c:rich>
      </c:tx>
      <c:layout>
        <c:manualLayout>
          <c:xMode val="edge"/>
          <c:yMode val="edge"/>
          <c:x val="0.39793811316191258"/>
          <c:y val="0.39060929405397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22223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62096161600004E-2"/>
          <c:y val="2.2080672891504002E-2"/>
          <c:w val="0.87288594310963796"/>
          <c:h val="0.943424481831703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Radio Nova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2-4397-BF2F-FD57E71C38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2-4397-BF2F-FD57E71C38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A2-4397-BF2F-FD57E71C38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A2-4397-BF2F-FD57E71C38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A2-4397-BF2F-FD57E71C38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A2-4397-BF2F-FD57E71C38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A2-4397-BF2F-FD57E71C38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A2-4397-BF2F-FD57E71C386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2-4397-BF2F-FD57E71C3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8.6999999999999994E-2</c:v>
                </c:pt>
                <c:pt idx="1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A2-4397-BF2F-FD57E71C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Galway Bay FM</c:v>
                </c:pt>
                <c:pt idx="1">
                  <c:v>LMFM</c:v>
                </c:pt>
                <c:pt idx="2">
                  <c:v>Midlands 103</c:v>
                </c:pt>
                <c:pt idx="3">
                  <c:v>Limerick's
Live 95</c:v>
                </c:pt>
                <c:pt idx="4">
                  <c:v>Highland Radio</c:v>
                </c:pt>
                <c:pt idx="5">
                  <c:v>MWR</c:v>
                </c:pt>
                <c:pt idx="6">
                  <c:v>Radio Kerry</c:v>
                </c:pt>
                <c:pt idx="7">
                  <c:v>Northern Sound</c:v>
                </c:pt>
                <c:pt idx="8">
                  <c:v>TIPP FM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129</c:v>
                </c:pt>
                <c:pt idx="1">
                  <c:v>111</c:v>
                </c:pt>
                <c:pt idx="2">
                  <c:v>109</c:v>
                </c:pt>
                <c:pt idx="3">
                  <c:v>92</c:v>
                </c:pt>
                <c:pt idx="4">
                  <c:v>90</c:v>
                </c:pt>
                <c:pt idx="5">
                  <c:v>89</c:v>
                </c:pt>
                <c:pt idx="6">
                  <c:v>88</c:v>
                </c:pt>
                <c:pt idx="7">
                  <c:v>78</c:v>
                </c:pt>
                <c:pt idx="8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Galway Bay FM</c:v>
                </c:pt>
                <c:pt idx="1">
                  <c:v>LMFM</c:v>
                </c:pt>
                <c:pt idx="2">
                  <c:v>Midlands 103</c:v>
                </c:pt>
                <c:pt idx="3">
                  <c:v>Limerick's
Live 95</c:v>
                </c:pt>
                <c:pt idx="4">
                  <c:v>Highland Radio</c:v>
                </c:pt>
                <c:pt idx="5">
                  <c:v>MWR</c:v>
                </c:pt>
                <c:pt idx="6">
                  <c:v>Radio Kerry</c:v>
                </c:pt>
                <c:pt idx="7">
                  <c:v>Northern Sound</c:v>
                </c:pt>
                <c:pt idx="8">
                  <c:v>TIPP FM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131</c:v>
                </c:pt>
                <c:pt idx="1">
                  <c:v>135</c:v>
                </c:pt>
                <c:pt idx="2">
                  <c:v>111</c:v>
                </c:pt>
                <c:pt idx="3">
                  <c:v>88</c:v>
                </c:pt>
                <c:pt idx="4">
                  <c:v>95</c:v>
                </c:pt>
                <c:pt idx="5">
                  <c:v>86</c:v>
                </c:pt>
                <c:pt idx="6">
                  <c:v>87</c:v>
                </c:pt>
                <c:pt idx="7">
                  <c:v>67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179365623675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Southeast Radio</c:v>
                </c:pt>
                <c:pt idx="1">
                  <c:v>KFM</c:v>
                </c:pt>
                <c:pt idx="2">
                  <c:v>KCLR</c:v>
                </c:pt>
                <c:pt idx="3">
                  <c:v>WLR</c:v>
                </c:pt>
                <c:pt idx="4">
                  <c:v>Shannonside </c:v>
                </c:pt>
                <c:pt idx="5">
                  <c:v>Clare FM</c:v>
                </c:pt>
                <c:pt idx="6">
                  <c:v>East Coast Radio</c:v>
                </c:pt>
                <c:pt idx="7">
                  <c:v>Ocean FM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68</c:v>
                </c:pt>
                <c:pt idx="2">
                  <c:v>65</c:v>
                </c:pt>
                <c:pt idx="3">
                  <c:v>65</c:v>
                </c:pt>
                <c:pt idx="4">
                  <c:v>60</c:v>
                </c:pt>
                <c:pt idx="5">
                  <c:v>55</c:v>
                </c:pt>
                <c:pt idx="6">
                  <c:v>53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F26-9F5B-E0A983442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Southeast Radio</c:v>
                </c:pt>
                <c:pt idx="1">
                  <c:v>KFM</c:v>
                </c:pt>
                <c:pt idx="2">
                  <c:v>KCLR</c:v>
                </c:pt>
                <c:pt idx="3">
                  <c:v>WLR</c:v>
                </c:pt>
                <c:pt idx="4">
                  <c:v>Shannonside </c:v>
                </c:pt>
                <c:pt idx="5">
                  <c:v>Clare FM</c:v>
                </c:pt>
                <c:pt idx="6">
                  <c:v>East Coast Radio</c:v>
                </c:pt>
                <c:pt idx="7">
                  <c:v>Ocean FM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77</c:v>
                </c:pt>
                <c:pt idx="1">
                  <c:v>75</c:v>
                </c:pt>
                <c:pt idx="2">
                  <c:v>59</c:v>
                </c:pt>
                <c:pt idx="3">
                  <c:v>72</c:v>
                </c:pt>
                <c:pt idx="4">
                  <c:v>73</c:v>
                </c:pt>
                <c:pt idx="5">
                  <c:v>63</c:v>
                </c:pt>
                <c:pt idx="6">
                  <c:v>53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1-4F26-9F5B-E0A98344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453950771078479"/>
          <c:y val="0.87024672091743882"/>
          <c:w val="0.2644963743495779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1">
          <a:solidFill>
            <a:schemeClr val="bg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KILKENNY/ </a:t>
            </a:r>
          </a:p>
          <a:p>
            <a:pPr>
              <a:defRPr sz="1050">
                <a:solidFill>
                  <a:srgbClr val="6E6E71"/>
                </a:solidFill>
              </a:defRPr>
            </a:pPr>
            <a:r>
              <a:rPr lang="en-US" sz="1050" dirty="0">
                <a:solidFill>
                  <a:srgbClr val="6E6E71"/>
                </a:solidFill>
              </a:rPr>
              <a:t>CARLOW</a:t>
            </a:r>
          </a:p>
        </c:rich>
      </c:tx>
      <c:layout>
        <c:manualLayout>
          <c:xMode val="edge"/>
          <c:yMode val="edge"/>
          <c:x val="0.39367607614130923"/>
          <c:y val="0.4055904919676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KILKENNY/CARLOW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9.6988272310484569E-2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087064581630938"/>
                  <c:y val="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131529843622321"/>
                  <c:y val="0.1314929049414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2931769641397955"/>
                  <c:y val="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24235952186394"/>
                  <c:y val="7.6127471281905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8320006991980439"/>
                  <c:y val="-6.9206792074460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1552949402329924"/>
                  <c:y val="-6.228611286701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2.1552949402329973E-2"/>
                  <c:y val="-0.1462742768707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22091773137388176"/>
                  <c:y val="-0.11167088083353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0776474701164962"/>
                  <c:y val="-0.13876506746299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8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0.23799999999999999</c:v>
                </c:pt>
                <c:pt idx="1">
                  <c:v>0.16200000000000001</c:v>
                </c:pt>
                <c:pt idx="2">
                  <c:v>0.19500000000000001</c:v>
                </c:pt>
                <c:pt idx="3">
                  <c:v>9.5000000000000001E-2</c:v>
                </c:pt>
                <c:pt idx="4">
                  <c:v>2.4E-2</c:v>
                </c:pt>
                <c:pt idx="5">
                  <c:v>4.1000000000000002E-2</c:v>
                </c:pt>
                <c:pt idx="6">
                  <c:v>0.189</c:v>
                </c:pt>
                <c:pt idx="7">
                  <c:v>0</c:v>
                </c:pt>
                <c:pt idx="8" formatCode="0%">
                  <c:v>0</c:v>
                </c:pt>
                <c:pt idx="9" formatCode="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LAOIS, </a:t>
            </a:r>
          </a:p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dirty="0">
                <a:solidFill>
                  <a:srgbClr val="595959"/>
                </a:solidFill>
              </a:rPr>
              <a:t>OFFALY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pc="-2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WESTMEATH</a:t>
            </a:r>
          </a:p>
        </c:rich>
      </c:tx>
      <c:layout>
        <c:manualLayout>
          <c:xMode val="edge"/>
          <c:yMode val="edge"/>
          <c:x val="0.37567978766102134"/>
          <c:y val="0.304509885127623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LAOIS, OFFALY, WESTMEATH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4548240846572688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724235952186394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6.4658848206989819E-2"/>
                  <c:y val="0.1314929049414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7781183256922189"/>
                  <c:y val="0.1245722257340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24235952186394"/>
                  <c:y val="4.844475445212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5625888316689196"/>
                  <c:y val="-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2931769641397955"/>
                  <c:y val="-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2392945906339711"/>
                  <c:y val="-8.996882969679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1854122171281459"/>
                  <c:y val="-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4.3105898804659849E-2"/>
                  <c:y val="-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0.307</c:v>
                </c:pt>
                <c:pt idx="1">
                  <c:v>0.124</c:v>
                </c:pt>
                <c:pt idx="2">
                  <c:v>0.2</c:v>
                </c:pt>
                <c:pt idx="3">
                  <c:v>9.2999999999999999E-2</c:v>
                </c:pt>
                <c:pt idx="4">
                  <c:v>1.2E-2</c:v>
                </c:pt>
                <c:pt idx="5">
                  <c:v>7.3999999999999996E-2</c:v>
                </c:pt>
                <c:pt idx="6">
                  <c:v>7.5999999999999998E-2</c:v>
                </c:pt>
                <c:pt idx="7">
                  <c:v>0</c:v>
                </c:pt>
                <c:pt idx="8">
                  <c:v>0</c:v>
                </c:pt>
                <c:pt idx="9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KILDARE</a:t>
            </a:r>
          </a:p>
        </c:rich>
      </c:tx>
      <c:layout>
        <c:manualLayout>
          <c:xMode val="edge"/>
          <c:yMode val="edge"/>
          <c:x val="0.42061726289422163"/>
          <c:y val="0.40559035565142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Kildare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2392967119872574"/>
                  <c:y val="-0.1497534167447740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7F7F7F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69442839287121"/>
                      <c:h val="0.105159993024827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3382896631545541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1854122171281439"/>
                  <c:y val="0.166096300978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7.0047085557572261E-2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6164712051747443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7242359521863937"/>
                  <c:y val="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832000699198043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1552949402329924"/>
                  <c:y val="-3.460339603723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9397654462096933"/>
                  <c:y val="-0.12457222573402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0.15625888316689196"/>
                  <c:y val="-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0.23899999999999999</c:v>
                </c:pt>
                <c:pt idx="1">
                  <c:v>4.9000000000000002E-2</c:v>
                </c:pt>
                <c:pt idx="2">
                  <c:v>0.24</c:v>
                </c:pt>
                <c:pt idx="3">
                  <c:v>8.6999999999999994E-2</c:v>
                </c:pt>
                <c:pt idx="4">
                  <c:v>4.2000000000000003E-2</c:v>
                </c:pt>
                <c:pt idx="5">
                  <c:v>0.06</c:v>
                </c:pt>
                <c:pt idx="6">
                  <c:v>0.1</c:v>
                </c:pt>
                <c:pt idx="7">
                  <c:v>5.7000000000000002E-2</c:v>
                </c:pt>
                <c:pt idx="8">
                  <c:v>1.2999999999999999E-2</c:v>
                </c:pt>
                <c:pt idx="9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6E6E71"/>
                </a:solidFill>
              </a:rPr>
              <a:t>LOUTH/</a:t>
            </a:r>
          </a:p>
          <a:p>
            <a:pPr>
              <a:defRPr sz="1050">
                <a:solidFill>
                  <a:srgbClr val="6E6E71"/>
                </a:solidFill>
              </a:defRPr>
            </a:pPr>
            <a:r>
              <a:rPr lang="en-US" sz="1050" dirty="0">
                <a:solidFill>
                  <a:srgbClr val="6E6E71"/>
                </a:solidFill>
              </a:rPr>
              <a:t>MEATH</a:t>
            </a:r>
          </a:p>
        </c:rich>
      </c:tx>
      <c:layout>
        <c:manualLayout>
          <c:xMode val="edge"/>
          <c:yMode val="edge"/>
          <c:x val="0.4260055002448041"/>
          <c:y val="0.4055904919676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Louth/Meath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1854122171281459"/>
                  <c:y val="-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2860958868656824"/>
                  <c:y val="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1854122171281449"/>
                  <c:y val="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9.6988272310484666E-2"/>
                  <c:y val="0.1314929049414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8320006991980439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2091773137388174"/>
                  <c:y val="-4.152407524467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745629375821495"/>
                  <c:y val="-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2630596872446421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993647819715518"/>
                  <c:y val="-0.23530309305316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3.2329424103494937E-2"/>
                  <c:y val="-0.16136353728447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0.38700000000000001</c:v>
                </c:pt>
                <c:pt idx="1">
                  <c:v>2.5999999999999999E-2</c:v>
                </c:pt>
                <c:pt idx="2">
                  <c:v>0.151</c:v>
                </c:pt>
                <c:pt idx="3">
                  <c:v>7.2999999999999995E-2</c:v>
                </c:pt>
                <c:pt idx="4">
                  <c:v>1.6E-2</c:v>
                </c:pt>
                <c:pt idx="5">
                  <c:v>6.0999999999999999E-2</c:v>
                </c:pt>
                <c:pt idx="6">
                  <c:v>0.105</c:v>
                </c:pt>
                <c:pt idx="7">
                  <c:v>1.2E-2</c:v>
                </c:pt>
                <c:pt idx="8">
                  <c:v>4.0000000000000001E-3</c:v>
                </c:pt>
                <c:pt idx="9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WEXFORD</a:t>
            </a:r>
          </a:p>
        </c:rich>
      </c:tx>
      <c:layout>
        <c:manualLayout>
          <c:xMode val="edge"/>
          <c:yMode val="edge"/>
          <c:x val="0.38038113081706892"/>
          <c:y val="0.4982889029361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Wexford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3470593376456194"/>
                  <c:y val="-0.1660963009787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6703535786805693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5625888316689199"/>
                  <c:y val="0.1176515465265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8320006991980436"/>
                  <c:y val="2.768271682978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6164712051747443"/>
                  <c:y val="-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1014125667271677"/>
                  <c:y val="-6.920679207445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2931769641397955"/>
                  <c:y val="-0.10381018811168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0237650966106719"/>
                  <c:y val="-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1854122171281463"/>
                  <c:y val="-0.1038101881116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8.0823560258737118E-2"/>
                  <c:y val="-0.1799376593935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0.39700000000000002</c:v>
                </c:pt>
                <c:pt idx="1">
                  <c:v>0.17100000000000001</c:v>
                </c:pt>
                <c:pt idx="2">
                  <c:v>0.14099999999999999</c:v>
                </c:pt>
                <c:pt idx="3">
                  <c:v>2.7E-2</c:v>
                </c:pt>
                <c:pt idx="4">
                  <c:v>3.1E-2</c:v>
                </c:pt>
                <c:pt idx="5">
                  <c:v>5.8000000000000003E-2</c:v>
                </c:pt>
                <c:pt idx="6">
                  <c:v>0.14000000000000001</c:v>
                </c:pt>
                <c:pt idx="7">
                  <c:v>0</c:v>
                </c:pt>
                <c:pt idx="8">
                  <c:v>0</c:v>
                </c:pt>
                <c:pt idx="9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0286405492739E-2"/>
          <c:y val="7.9479167282902566E-2"/>
          <c:w val="0.95145721728130794"/>
          <c:h val="0.5252806211107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469</c:v>
                </c:pt>
                <c:pt idx="1">
                  <c:v>873</c:v>
                </c:pt>
                <c:pt idx="2">
                  <c:v>304</c:v>
                </c:pt>
                <c:pt idx="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D-4BB7-A489-34E255991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RTE</c:v>
                </c:pt>
                <c:pt idx="1">
                  <c:v>Media Central
Group</c:v>
                </c:pt>
                <c:pt idx="2">
                  <c:v>IRS
Plus</c:v>
                </c:pt>
                <c:pt idx="3">
                  <c:v>Onic 
Urban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433</c:v>
                </c:pt>
                <c:pt idx="1">
                  <c:v>876</c:v>
                </c:pt>
                <c:pt idx="2">
                  <c:v>314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D-4BB7-A489-34E255991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1290112"/>
        <c:axId val="161291648"/>
      </c:barChart>
      <c:catAx>
        <c:axId val="1612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1648"/>
        <c:crosses val="autoZero"/>
        <c:auto val="1"/>
        <c:lblAlgn val="ctr"/>
        <c:lblOffset val="100"/>
        <c:noMultiLvlLbl val="0"/>
      </c:catAx>
      <c:valAx>
        <c:axId val="161291648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1290112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876030959382485"/>
          <c:y val="0.86245674899666258"/>
          <c:w val="0.23728357319078397"/>
          <c:h val="0.12424577181380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7F7F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rgbClr val="7F7F7F"/>
          </a:solidFill>
        </a:defRPr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05203340198026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E" sz="960" b="1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98611504675547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WICKLOW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2392945906339697"/>
                  <c:y val="-9.688950890424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0776474701164952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0.18320006991980425"/>
                  <c:y val="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7.5435322908154731E-2"/>
                  <c:y val="0.1238605401399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724235952186394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703535786805693"/>
                  <c:y val="3.460339603722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8320006991980436"/>
                  <c:y val="-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4785891812679414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239294590633971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4.8494136155242229E-2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0.22600000000000001</c:v>
                </c:pt>
                <c:pt idx="1">
                  <c:v>0</c:v>
                </c:pt>
                <c:pt idx="2">
                  <c:v>0.22800000000000001</c:v>
                </c:pt>
                <c:pt idx="3">
                  <c:v>0.127</c:v>
                </c:pt>
                <c:pt idx="4">
                  <c:v>3.3000000000000002E-2</c:v>
                </c:pt>
                <c:pt idx="5">
                  <c:v>8.7999999999999995E-2</c:v>
                </c:pt>
                <c:pt idx="6">
                  <c:v>0.122</c:v>
                </c:pt>
                <c:pt idx="7">
                  <c:v>1.2999999999999999E-2</c:v>
                </c:pt>
                <c:pt idx="8">
                  <c:v>5.0000000000000001E-3</c:v>
                </c:pt>
                <c:pt idx="9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05203340198026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LIMERICK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2392945906339697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2931769641397955"/>
                  <c:y val="9.688950890424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2931769641397955"/>
                  <c:y val="0.1107308673191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0776474701164962"/>
                  <c:y val="0.16609630097870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4548240846572699"/>
                  <c:y val="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164712051747443"/>
                  <c:y val="-6.34388265508505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67035357868056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5625888316689199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8.082356025873727E-2"/>
                  <c:y val="-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1.0776474701165061E-2"/>
                  <c:y val="-0.20497961941713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0.251</c:v>
                </c:pt>
                <c:pt idx="1">
                  <c:v>0.151</c:v>
                </c:pt>
                <c:pt idx="2">
                  <c:v>0.187</c:v>
                </c:pt>
                <c:pt idx="3">
                  <c:v>5.3999999999999999E-2</c:v>
                </c:pt>
                <c:pt idx="4">
                  <c:v>3.5000000000000003E-2</c:v>
                </c:pt>
                <c:pt idx="5">
                  <c:v>4.2999999999999997E-2</c:v>
                </c:pt>
                <c:pt idx="6">
                  <c:v>0.13500000000000001</c:v>
                </c:pt>
                <c:pt idx="7">
                  <c:v>0</c:v>
                </c:pt>
                <c:pt idx="8">
                  <c:v>9.4E-2</c:v>
                </c:pt>
                <c:pt idx="9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149908399965038"/>
          <c:y val="0.498288902936111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TIPPERARY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131529843622321"/>
                  <c:y val="-0.20762037622337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7356276193409709"/>
                  <c:y val="0.168371951086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4009417111514452"/>
                  <c:y val="0.11073086731913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20475301932213427"/>
                  <c:y val="0.166096300978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1014125667271677"/>
                  <c:y val="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8320006991980436"/>
                  <c:y val="-2.768271682978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3708244342562917"/>
                  <c:y val="-2.76827168297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9.1600034959902182E-2"/>
                  <c:y val="-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5625888316689196"/>
                  <c:y val="-8.996882969679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"/>
                  <c:y val="-0.20762037622337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0.35699999999999998</c:v>
                </c:pt>
                <c:pt idx="1">
                  <c:v>0.13500000000000001</c:v>
                </c:pt>
                <c:pt idx="2">
                  <c:v>0.17299999999999999</c:v>
                </c:pt>
                <c:pt idx="3">
                  <c:v>6.2E-2</c:v>
                </c:pt>
                <c:pt idx="4">
                  <c:v>2.1999999999999999E-2</c:v>
                </c:pt>
                <c:pt idx="5">
                  <c:v>3.2000000000000001E-2</c:v>
                </c:pt>
                <c:pt idx="6">
                  <c:v>0.151</c:v>
                </c:pt>
                <c:pt idx="7">
                  <c:v>0</c:v>
                </c:pt>
                <c:pt idx="8">
                  <c:v>0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DONEGAL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NORTH</a:t>
            </a:r>
          </a:p>
        </c:rich>
      </c:tx>
      <c:layout>
        <c:manualLayout>
          <c:xMode val="edge"/>
          <c:yMode val="edge"/>
          <c:x val="0.37779392159313413"/>
          <c:y val="0.46368550689888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DONEGAL NTH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1218649752114319"/>
                  <c:y val="0.15917562177125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7195767195767195"/>
                  <c:y val="6.920679207445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984126984126984"/>
                  <c:y val="2.768271682978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2116402116402116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6534391534391538"/>
                  <c:y val="-8.30481504893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8.5978835978836016E-2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8.5978835978835974E-2"/>
                  <c:y val="-0.21454105543082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0.12566137566137567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6.6137566137566134E-3"/>
                  <c:y val="-0.23530309305316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0.15211640211640212"/>
                  <c:y val="-0.1038101881116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0.65200000000000002</c:v>
                </c:pt>
                <c:pt idx="1">
                  <c:v>9.6000000000000002E-2</c:v>
                </c:pt>
                <c:pt idx="2">
                  <c:v>7.1999999999999995E-2</c:v>
                </c:pt>
                <c:pt idx="3">
                  <c:v>0.05</c:v>
                </c:pt>
                <c:pt idx="4">
                  <c:v>3.0000000000000001E-3</c:v>
                </c:pt>
                <c:pt idx="5">
                  <c:v>2.5000000000000001E-2</c:v>
                </c:pt>
                <c:pt idx="6">
                  <c:v>7.3999999999999996E-2</c:v>
                </c:pt>
                <c:pt idx="7">
                  <c:v>0</c:v>
                </c:pt>
                <c:pt idx="8">
                  <c:v>0</c:v>
                </c:pt>
                <c:pt idx="9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</a:t>
            </a:r>
          </a:p>
        </c:rich>
      </c:tx>
      <c:layout>
        <c:manualLayout>
          <c:xMode val="edge"/>
          <c:yMode val="edge"/>
          <c:x val="0.43474982293879938"/>
          <c:y val="0.4982889029361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MAYO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8.5978835978835974E-2"/>
                  <c:y val="0.23530309305316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1904761904761904"/>
                  <c:y val="0.14533426335636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785714285714286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20502645502645506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0502645502645503"/>
                  <c:y val="-1.384135841489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534391534391535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7.9365079365079333E-2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653439153439154"/>
                  <c:y val="-0.21454105543082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3.968253968253968E-2"/>
                  <c:y val="-0.2560651306755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9.920634920634909E-2"/>
                  <c:y val="-0.1730169801861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0.503</c:v>
                </c:pt>
                <c:pt idx="1">
                  <c:v>0.126</c:v>
                </c:pt>
                <c:pt idx="2">
                  <c:v>0.14199999999999999</c:v>
                </c:pt>
                <c:pt idx="3">
                  <c:v>5.6000000000000001E-2</c:v>
                </c:pt>
                <c:pt idx="4">
                  <c:v>0.02</c:v>
                </c:pt>
                <c:pt idx="5">
                  <c:v>4.2999999999999997E-2</c:v>
                </c:pt>
                <c:pt idx="6">
                  <c:v>8.3000000000000004E-2</c:v>
                </c:pt>
                <c:pt idx="7">
                  <c:v>0</c:v>
                </c:pt>
                <c:pt idx="8">
                  <c:v>0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L'FORD/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ROS/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 LEITRIM</a:t>
            </a:r>
          </a:p>
        </c:rich>
      </c:tx>
      <c:layout>
        <c:manualLayout>
          <c:xMode val="edge"/>
          <c:yMode val="edge"/>
          <c:x val="0.38442434279048454"/>
          <c:y val="0.42216143165420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L'FORD/ROS/S LEITRIM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9.920634920634909E-2"/>
                  <c:y val="-0.23530309305316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1904761904761904"/>
                  <c:y val="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5.9523809523809583E-2"/>
                  <c:y val="0.1314929049414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7195767195767195"/>
                  <c:y val="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6534391534391535"/>
                  <c:y val="-4.152407524467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5211640211640212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917989417989418"/>
                  <c:y val="-6.92067920744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7195767195767195"/>
                  <c:y val="-0.1176515465265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6534391534391538"/>
                  <c:y val="-0.20762037622337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5.9523809523809521E-2"/>
                  <c:y val="-0.1868583386010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0.45200000000000001</c:v>
                </c:pt>
                <c:pt idx="1">
                  <c:v>0.122</c:v>
                </c:pt>
                <c:pt idx="2">
                  <c:v>0.14699999999999999</c:v>
                </c:pt>
                <c:pt idx="3">
                  <c:v>3.1E-2</c:v>
                </c:pt>
                <c:pt idx="4">
                  <c:v>1.4E-2</c:v>
                </c:pt>
                <c:pt idx="5">
                  <c:v>5.0999999999999997E-2</c:v>
                </c:pt>
                <c:pt idx="6">
                  <c:v>0.14799999999999999</c:v>
                </c:pt>
                <c:pt idx="7">
                  <c:v>0</c:v>
                </c:pt>
                <c:pt idx="8">
                  <c:v>0</c:v>
                </c:pt>
                <c:pt idx="9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CAVAN/</a:t>
            </a:r>
          </a:p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MONAGHAN</a:t>
            </a:r>
          </a:p>
        </c:rich>
      </c:tx>
      <c:layout>
        <c:manualLayout>
          <c:xMode val="edge"/>
          <c:yMode val="edge"/>
          <c:x val="0.35978835978835977"/>
          <c:y val="0.463685506898881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CAVAN/MONAGHAN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7.936507936507925E-2"/>
                  <c:y val="-0.33911328116485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-0.11243386243386247"/>
                  <c:y val="0.1730169801861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917989417989418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917989417989418"/>
                  <c:y val="2.768271682978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984126984126984"/>
                  <c:y val="-6.9206792074460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21164021164021163"/>
                  <c:y val="-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22486772486772486"/>
                  <c:y val="-9.688923643655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31746031746033"/>
                      <c:h val="8.4397955402489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1825396825396828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6.6137566137566134E-2"/>
                  <c:y val="-0.24914445146805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6.6137566137566023E-2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0.47</c:v>
                </c:pt>
                <c:pt idx="1">
                  <c:v>0.112</c:v>
                </c:pt>
                <c:pt idx="2">
                  <c:v>0.113</c:v>
                </c:pt>
                <c:pt idx="3">
                  <c:v>6.5000000000000002E-2</c:v>
                </c:pt>
                <c:pt idx="4">
                  <c:v>8.9999999999999993E-3</c:v>
                </c:pt>
                <c:pt idx="5">
                  <c:v>4.3999999999999997E-2</c:v>
                </c:pt>
                <c:pt idx="6">
                  <c:v>9.2999999999999999E-2</c:v>
                </c:pt>
                <c:pt idx="7">
                  <c:v>0</c:v>
                </c:pt>
                <c:pt idx="8">
                  <c:v>0</c:v>
                </c:pt>
                <c:pt idx="9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900" b="1" i="0" baseline="0" dirty="0">
                <a:effectLst/>
              </a:rPr>
              <a:t>S.DON /</a:t>
            </a:r>
            <a:endParaRPr lang="en-IE" sz="900" dirty="0">
              <a:effectLst/>
            </a:endParaRPr>
          </a:p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r>
              <a:rPr lang="nn-NO" sz="900" b="1" i="0" baseline="0" dirty="0">
                <a:effectLst/>
              </a:rPr>
              <a:t>SLIGO/</a:t>
            </a:r>
            <a:endParaRPr lang="en-IE" sz="900" dirty="0">
              <a:effectLst/>
            </a:endParaRPr>
          </a:p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r>
              <a:rPr lang="nn-NO" sz="900" b="1" i="0" baseline="0" dirty="0">
                <a:effectLst/>
              </a:rPr>
              <a:t>N.LEIT</a:t>
            </a:r>
            <a:endParaRPr lang="en-IE" sz="900" dirty="0">
              <a:effectLst/>
            </a:endParaRPr>
          </a:p>
        </c:rich>
      </c:tx>
      <c:layout>
        <c:manualLayout>
          <c:xMode val="edge"/>
          <c:yMode val="edge"/>
          <c:x val="0.39763519143440401"/>
          <c:y val="0.415240752446759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IE"/>
        </a:p>
      </c:txPr>
    </c:title>
    <c:autoTitleDeleted val="0"/>
    <c:plotArea>
      <c:layout>
        <c:manualLayout>
          <c:layoutTarget val="inner"/>
          <c:xMode val="edge"/>
          <c:yMode val="edge"/>
          <c:x val="0.24218938933027179"/>
          <c:y val="0.13033328247269871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STH DONEGAL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7.9365079365079361E-2"/>
                  <c:y val="-0.2422237722606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211640211640212"/>
                  <c:y val="8.996882969679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7.2751322751322692E-2"/>
                  <c:y val="0.1522549425638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5211640211640212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4550264550264549"/>
                  <c:y val="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534391534391535"/>
                  <c:y val="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917989417989418"/>
                  <c:y val="-3.460339603722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21164021164021163"/>
                  <c:y val="-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14550264550264549"/>
                  <c:y val="-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5.2910052910052907E-2"/>
                  <c:y val="-0.1937790178084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0.33200000000000002</c:v>
                </c:pt>
                <c:pt idx="1">
                  <c:v>9.9000000000000005E-2</c:v>
                </c:pt>
                <c:pt idx="2">
                  <c:v>0.13400000000000001</c:v>
                </c:pt>
                <c:pt idx="3">
                  <c:v>6.8000000000000005E-2</c:v>
                </c:pt>
                <c:pt idx="4">
                  <c:v>1.2E-2</c:v>
                </c:pt>
                <c:pt idx="5">
                  <c:v>8.8999999999999996E-2</c:v>
                </c:pt>
                <c:pt idx="6">
                  <c:v>0.106</c:v>
                </c:pt>
                <c:pt idx="7">
                  <c:v>0</c:v>
                </c:pt>
                <c:pt idx="8">
                  <c:v>0</c:v>
                </c:pt>
                <c:pt idx="9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6E6E71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rgbClr val="6E6E71"/>
                </a:solidFill>
              </a:rPr>
              <a:t>CLARE</a:t>
            </a:r>
          </a:p>
        </c:rich>
      </c:tx>
      <c:layout>
        <c:manualLayout>
          <c:xMode val="edge"/>
          <c:yMode val="edge"/>
          <c:x val="0.43139373759538663"/>
          <c:y val="0.4055904919676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1854122171281459"/>
                  <c:y val="-0.13149290494147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1854122171281459"/>
                  <c:y val="0.1660963009787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-0.11854122171281459"/>
                  <c:y val="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7781183256922187"/>
                  <c:y val="8.996882969679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21552949402329924"/>
                  <c:y val="2.76827168297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703535786805693"/>
                  <c:y val="-5.5365433659567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7781183256922187"/>
                  <c:y val="-9.688950890424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5087064581630946"/>
                  <c:y val="-0.14533426335636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7.5435322908154731E-2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7.004708555757215E-2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F7F7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0.36199999999999999</c:v>
                </c:pt>
                <c:pt idx="1">
                  <c:v>0.13200000000000001</c:v>
                </c:pt>
                <c:pt idx="2">
                  <c:v>0.224</c:v>
                </c:pt>
                <c:pt idx="3">
                  <c:v>6.5000000000000002E-2</c:v>
                </c:pt>
                <c:pt idx="4">
                  <c:v>1.4999999999999999E-2</c:v>
                </c:pt>
                <c:pt idx="5">
                  <c:v>5.3999999999999999E-2</c:v>
                </c:pt>
                <c:pt idx="6">
                  <c:v>5.8000000000000003E-2</c:v>
                </c:pt>
                <c:pt idx="7">
                  <c:v>0</c:v>
                </c:pt>
                <c:pt idx="8">
                  <c:v>6.2E-2</c:v>
                </c:pt>
                <c:pt idx="9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277298210511216"/>
          <c:y val="0.401399394031867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6E6E7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5410138201925"/>
          <c:y val="6.0473598750529739E-2"/>
          <c:w val="0.59502559624876861"/>
          <c:h val="0.8347660100281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GALWAY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7-42FF-9B06-DCF35E58B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7-42FF-9B06-DCF35E58BC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7-42FF-9B06-DCF35E58B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7-42FF-9B06-DCF35E58BC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7-42FF-9B06-DCF35E58B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7-42FF-9B06-DCF35E58B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7-42FF-9B06-DCF35E58B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7-42FF-9B06-DCF35E58B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F3-427A-8E71-F082F6A00D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7-42FF-9B06-DCF35E58BCBD}"/>
              </c:ext>
            </c:extLst>
          </c:dPt>
          <c:dLbls>
            <c:dLbl>
              <c:idx val="0"/>
              <c:layout>
                <c:manualLayout>
                  <c:x val="0.12931769641397964"/>
                  <c:y val="-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2FF-9B06-DCF35E58BCBD}"/>
                </c:ext>
              </c:extLst>
            </c:dLbl>
            <c:dLbl>
              <c:idx val="1"/>
              <c:layout>
                <c:manualLayout>
                  <c:x val="0.15087064581630946"/>
                  <c:y val="0.1384135841489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7-42FF-9B06-DCF35E58BCBD}"/>
                </c:ext>
              </c:extLst>
            </c:dLbl>
            <c:dLbl>
              <c:idx val="2"/>
              <c:layout>
                <c:manualLayout>
                  <c:x val="8.0823560258737118E-2"/>
                  <c:y val="0.1314929049414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7-42FF-9B06-DCF35E58BCBD}"/>
                </c:ext>
              </c:extLst>
            </c:dLbl>
            <c:dLbl>
              <c:idx val="3"/>
              <c:layout>
                <c:manualLayout>
                  <c:x val="-0.12392945906339707"/>
                  <c:y val="0.166096300978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7-42FF-9B06-DCF35E58BCBD}"/>
                </c:ext>
              </c:extLst>
            </c:dLbl>
            <c:dLbl>
              <c:idx val="4"/>
              <c:layout>
                <c:manualLayout>
                  <c:x val="-0.1993647819715518"/>
                  <c:y val="4.84447544521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7-42FF-9B06-DCF35E58BCBD}"/>
                </c:ext>
              </c:extLst>
            </c:dLbl>
            <c:dLbl>
              <c:idx val="5"/>
              <c:layout>
                <c:manualLayout>
                  <c:x val="-0.16703535786805693"/>
                  <c:y val="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17-42FF-9B06-DCF35E58BCBD}"/>
                </c:ext>
              </c:extLst>
            </c:dLbl>
            <c:dLbl>
              <c:idx val="6"/>
              <c:layout>
                <c:manualLayout>
                  <c:x val="-0.16164712051747443"/>
                  <c:y val="-2.076203762233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17-42FF-9B06-DCF35E58BCBD}"/>
                </c:ext>
              </c:extLst>
            </c:dLbl>
            <c:dLbl>
              <c:idx val="7"/>
              <c:layout>
                <c:manualLayout>
                  <c:x val="-0.18320006991980436"/>
                  <c:y val="-1.384135841489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17-42FF-9B06-DCF35E58BCBD}"/>
                </c:ext>
              </c:extLst>
            </c:dLbl>
            <c:dLbl>
              <c:idx val="8"/>
              <c:layout>
                <c:manualLayout>
                  <c:x val="-0.21552949402329927"/>
                  <c:y val="-7.612747128190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F3-427A-8E71-F082F6A00D53}"/>
                </c:ext>
              </c:extLst>
            </c:dLbl>
            <c:dLbl>
              <c:idx val="9"/>
              <c:layout>
                <c:manualLayout>
                  <c:x val="-0.14548240846572699"/>
                  <c:y val="-0.13841358414891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17-42FF-9B06-DCF35E58B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D9D9D9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HOME LOCAL STATION</c:v>
                </c:pt>
                <c:pt idx="1">
                  <c:v>REGIONAL STATION</c:v>
                </c:pt>
                <c:pt idx="2">
                  <c:v>RTE RADIO 1</c:v>
                </c:pt>
                <c:pt idx="3">
                  <c:v>RTE 2FM</c:v>
                </c:pt>
                <c:pt idx="4">
                  <c:v>RTE LYRIC FM</c:v>
                </c:pt>
                <c:pt idx="5">
                  <c:v>NEWSTALK</c:v>
                </c:pt>
                <c:pt idx="6">
                  <c:v>TODAY FM</c:v>
                </c:pt>
                <c:pt idx="7">
                  <c:v>RADIO NOVA 100FM</c:v>
                </c:pt>
                <c:pt idx="8">
                  <c:v>CLASSIC HITS 4FM</c:v>
                </c:pt>
                <c:pt idx="9">
                  <c:v>OTHER REGION/LOC/M-C/D-C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0.32300000000000001</c:v>
                </c:pt>
                <c:pt idx="1">
                  <c:v>7.8E-2</c:v>
                </c:pt>
                <c:pt idx="2">
                  <c:v>0.16900000000000001</c:v>
                </c:pt>
                <c:pt idx="3">
                  <c:v>4.3999999999999997E-2</c:v>
                </c:pt>
                <c:pt idx="4">
                  <c:v>1.4999999999999999E-2</c:v>
                </c:pt>
                <c:pt idx="5">
                  <c:v>8.8999999999999996E-2</c:v>
                </c:pt>
                <c:pt idx="6">
                  <c:v>0.123</c:v>
                </c:pt>
                <c:pt idx="7">
                  <c:v>0</c:v>
                </c:pt>
                <c:pt idx="8">
                  <c:v>9.4E-2</c:v>
                </c:pt>
                <c:pt idx="9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817-42FF-9B06-DCF35E58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56ACF-B0A5-4C3E-AA8F-186775649B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6A5A9C8-23A0-4921-9103-1E0A93CC3A93}">
      <dgm:prSet phldrT="[Text]" custT="1"/>
      <dgm:spPr/>
      <dgm:t>
        <a:bodyPr/>
        <a:lstStyle/>
        <a:p>
          <a:pPr>
            <a:lnSpc>
              <a:spcPct val="100000"/>
            </a:lnSpc>
            <a:tabLst>
              <a:tab pos="3657600" algn="r"/>
            </a:tabLst>
          </a:pPr>
          <a:r>
            <a:rPr lang="en-IE" sz="1400" b="1" dirty="0"/>
            <a:t>The following charts outline Weekly Reach and 7am-7pm (PT) share for the 2025-3 JNLR Report.  </a:t>
          </a:r>
        </a:p>
      </dgm:t>
    </dgm:pt>
    <dgm:pt modelId="{289F6B96-4B63-4C9C-A862-95BD2851A373}" type="parTrans" cxnId="{789236C4-AB2B-4D2B-9B1C-9D9F6BE66D84}">
      <dgm:prSet/>
      <dgm:spPr/>
      <dgm:t>
        <a:bodyPr/>
        <a:lstStyle/>
        <a:p>
          <a:pPr>
            <a:lnSpc>
              <a:spcPct val="100000"/>
            </a:lnSpc>
          </a:pPr>
          <a:endParaRPr lang="en-IE" sz="1400" b="1"/>
        </a:p>
      </dgm:t>
    </dgm:pt>
    <dgm:pt modelId="{6F6B0921-FC3A-4287-B6B3-3721256D26B1}" type="sibTrans" cxnId="{789236C4-AB2B-4D2B-9B1C-9D9F6BE66D84}">
      <dgm:prSet/>
      <dgm:spPr/>
      <dgm:t>
        <a:bodyPr/>
        <a:lstStyle/>
        <a:p>
          <a:pPr>
            <a:lnSpc>
              <a:spcPct val="100000"/>
            </a:lnSpc>
          </a:pPr>
          <a:endParaRPr lang="en-IE" sz="1400" b="1"/>
        </a:p>
      </dgm:t>
    </dgm:pt>
    <dgm:pt modelId="{B6ECB4C2-1625-4164-9D41-D789FEE99D87}">
      <dgm:prSet phldrT="[Text]" custT="1"/>
      <dgm:spPr/>
      <dgm:t>
        <a:bodyPr/>
        <a:lstStyle/>
        <a:p>
          <a:pPr>
            <a:lnSpc>
              <a:spcPct val="100000"/>
            </a:lnSpc>
            <a:tabLst>
              <a:tab pos="3657600" algn="r"/>
            </a:tabLst>
          </a:pPr>
          <a:r>
            <a:rPr lang="en-IE" sz="1400" b="1" u="none" kern="1200" dirty="0"/>
            <a:t>Definitions:</a:t>
          </a:r>
        </a:p>
        <a:p>
          <a:pPr>
            <a:lnSpc>
              <a:spcPct val="100000"/>
            </a:lnSpc>
            <a:tabLst>
              <a:tab pos="3657600" algn="r"/>
            </a:tabLst>
          </a:pPr>
          <a:r>
            <a:rPr lang="en-IE" sz="14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 this report, the definition of ‘RTE’ has been updated to include Raidio na Gaeltachta.  The data for the comparison period comprises RTE R1, RTE 2FM and RTE Lyric FM.</a:t>
          </a:r>
        </a:p>
        <a:p>
          <a:pPr>
            <a:lnSpc>
              <a:spcPct val="100000"/>
            </a:lnSpc>
            <a:tabLst>
              <a:tab pos="3657600" algn="r"/>
            </a:tabLst>
          </a:pPr>
          <a:r>
            <a:rPr lang="en-IE" sz="1400" b="1" u="sng" kern="1200" dirty="0"/>
            <a:t>Universe estimates and sample size </a:t>
          </a:r>
          <a:r>
            <a:rPr lang="en-IE" sz="1400" b="0" i="1" kern="1200" dirty="0"/>
            <a:t>– refer to 2025-3 data.</a:t>
          </a:r>
        </a:p>
      </dgm:t>
    </dgm:pt>
    <dgm:pt modelId="{4523C811-712D-4589-A711-7958124BB378}" type="parTrans" cxnId="{16EE5159-61AA-4E78-8709-F648E5958F36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54812AE3-F07A-4858-8ABE-0DEA2C39D01A}" type="sibTrans" cxnId="{16EE5159-61AA-4E78-8709-F648E5958F36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E99FBAB9-BF43-40CF-9883-2F7A718F7C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See Appendix for Sales house composition</a:t>
          </a:r>
        </a:p>
      </dgm:t>
    </dgm:pt>
    <dgm:pt modelId="{2818080B-D42A-49FE-B8D9-124300D92A66}" type="parTrans" cxnId="{C5BFA6CB-F55D-43E6-BD8E-592D5863F913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5B8B6596-57DB-4BE9-B518-B76F1F7A2D6F}" type="sibTrans" cxnId="{C5BFA6CB-F55D-43E6-BD8E-592D5863F913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A2F1D0AB-4AF4-4C13-8DCC-3EEB6C8475FA}">
      <dgm:prSet phldrT="[Text]" custT="1"/>
      <dgm:spPr/>
      <dgm:t>
        <a:bodyPr spcFirstLastPara="0" vert="horz" wrap="square" lIns="220256" tIns="0" rIns="220256" bIns="0" numCol="1" spcCol="1270" anchor="ctr" anchorCtr="0"/>
        <a:lstStyle/>
        <a:p>
          <a:pPr>
            <a:lnSpc>
              <a:spcPct val="100000"/>
            </a:lnSpc>
            <a:tabLst>
              <a:tab pos="3657600" algn="r"/>
            </a:tabLst>
          </a:pPr>
          <a:r>
            <a:rPr lang="en-GB" sz="1400" b="1" kern="1200" dirty="0"/>
            <a:t>This report is </a:t>
          </a:r>
          <a:r>
            <a:rPr lang="en-GB" sz="1400" b="1" kern="1200" dirty="0">
              <a:latin typeface="Arial"/>
              <a:ea typeface="+mn-ea"/>
              <a:cs typeface="+mn-cs"/>
            </a:rPr>
            <a:t>based</a:t>
          </a:r>
          <a:r>
            <a:rPr lang="en-GB" sz="1400" b="1" kern="1200" dirty="0"/>
            <a:t> on the 12-month period October 2024 to September 2025. </a:t>
          </a:r>
          <a:r>
            <a:rPr lang="en-IE" sz="14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Reach data is compared, year on year, to the 2024-3 report.</a:t>
          </a:r>
        </a:p>
      </dgm:t>
    </dgm:pt>
    <dgm:pt modelId="{E477515A-EFC6-4E2C-A84C-DEA45AD90D53}" type="parTrans" cxnId="{31077FA1-2D4F-430D-83FC-322C1E853B79}">
      <dgm:prSet/>
      <dgm:spPr/>
      <dgm:t>
        <a:bodyPr/>
        <a:lstStyle/>
        <a:p>
          <a:pPr>
            <a:lnSpc>
              <a:spcPct val="100000"/>
            </a:lnSpc>
          </a:pPr>
          <a:endParaRPr lang="en-IE"/>
        </a:p>
      </dgm:t>
    </dgm:pt>
    <dgm:pt modelId="{569DC839-D1B7-4B05-866E-2FFC66C48264}" type="sibTrans" cxnId="{31077FA1-2D4F-430D-83FC-322C1E853B79}">
      <dgm:prSet/>
      <dgm:spPr/>
      <dgm:t>
        <a:bodyPr/>
        <a:lstStyle/>
        <a:p>
          <a:pPr>
            <a:lnSpc>
              <a:spcPct val="100000"/>
            </a:lnSpc>
          </a:pPr>
          <a:endParaRPr lang="en-IE"/>
        </a:p>
      </dgm:t>
    </dgm:pt>
    <dgm:pt modelId="{BD1D97F1-BE2F-4D39-BF4D-C0FBFF8BD085}" type="pres">
      <dgm:prSet presAssocID="{1F856ACF-B0A5-4C3E-AA8F-186775649BD1}" presName="linear" presStyleCnt="0">
        <dgm:presLayoutVars>
          <dgm:dir/>
          <dgm:animLvl val="lvl"/>
          <dgm:resizeHandles val="exact"/>
        </dgm:presLayoutVars>
      </dgm:prSet>
      <dgm:spPr/>
    </dgm:pt>
    <dgm:pt modelId="{8D3B6062-22E2-438B-8983-22772BEC7CBA}" type="pres">
      <dgm:prSet presAssocID="{76A5A9C8-23A0-4921-9103-1E0A93CC3A93}" presName="parentLin" presStyleCnt="0"/>
      <dgm:spPr/>
    </dgm:pt>
    <dgm:pt modelId="{C6EB17E0-1028-4289-BC92-B5E4A52D2CB1}" type="pres">
      <dgm:prSet presAssocID="{76A5A9C8-23A0-4921-9103-1E0A93CC3A93}" presName="parentLeftMargin" presStyleLbl="node1" presStyleIdx="0" presStyleCnt="4"/>
      <dgm:spPr/>
    </dgm:pt>
    <dgm:pt modelId="{98E3656C-8FBA-4C7E-9E9E-FAA9A51BE5AC}" type="pres">
      <dgm:prSet presAssocID="{76A5A9C8-23A0-4921-9103-1E0A93CC3A93}" presName="parentText" presStyleLbl="node1" presStyleIdx="0" presStyleCnt="4" custScaleX="132383" custScaleY="238274">
        <dgm:presLayoutVars>
          <dgm:chMax val="0"/>
          <dgm:bulletEnabled val="1"/>
        </dgm:presLayoutVars>
      </dgm:prSet>
      <dgm:spPr/>
    </dgm:pt>
    <dgm:pt modelId="{CEAD17AC-F291-4169-B907-1FFF8F694837}" type="pres">
      <dgm:prSet presAssocID="{76A5A9C8-23A0-4921-9103-1E0A93CC3A93}" presName="negativeSpace" presStyleCnt="0"/>
      <dgm:spPr/>
    </dgm:pt>
    <dgm:pt modelId="{9655322B-0851-4EFF-BAFC-6066031139AE}" type="pres">
      <dgm:prSet presAssocID="{76A5A9C8-23A0-4921-9103-1E0A93CC3A93}" presName="childText" presStyleLbl="conFgAcc1" presStyleIdx="0" presStyleCnt="4">
        <dgm:presLayoutVars>
          <dgm:bulletEnabled val="1"/>
        </dgm:presLayoutVars>
      </dgm:prSet>
      <dgm:spPr/>
    </dgm:pt>
    <dgm:pt modelId="{B342593E-1694-43C8-815E-26F534212757}" type="pres">
      <dgm:prSet presAssocID="{6F6B0921-FC3A-4287-B6B3-3721256D26B1}" presName="spaceBetweenRectangles" presStyleCnt="0"/>
      <dgm:spPr/>
    </dgm:pt>
    <dgm:pt modelId="{94520483-C122-49F2-B8FE-65569CF5F92A}" type="pres">
      <dgm:prSet presAssocID="{A2F1D0AB-4AF4-4C13-8DCC-3EEB6C8475FA}" presName="parentLin" presStyleCnt="0"/>
      <dgm:spPr/>
    </dgm:pt>
    <dgm:pt modelId="{2BE2A4C5-D9FB-40B0-8384-7F5B3AF8AFE7}" type="pres">
      <dgm:prSet presAssocID="{A2F1D0AB-4AF4-4C13-8DCC-3EEB6C8475FA}" presName="parentLeftMargin" presStyleLbl="node1" presStyleIdx="0" presStyleCnt="4"/>
      <dgm:spPr/>
    </dgm:pt>
    <dgm:pt modelId="{55BF9536-80A1-486F-87A9-671728621AC2}" type="pres">
      <dgm:prSet presAssocID="{A2F1D0AB-4AF4-4C13-8DCC-3EEB6C8475FA}" presName="parentText" presStyleLbl="node1" presStyleIdx="1" presStyleCnt="4" custScaleX="132254" custScaleY="142964" custLinFactNeighborX="3689">
        <dgm:presLayoutVars>
          <dgm:chMax val="0"/>
          <dgm:bulletEnabled val="1"/>
        </dgm:presLayoutVars>
      </dgm:prSet>
      <dgm:spPr>
        <a:xfrm>
          <a:off x="416232" y="1070255"/>
          <a:ext cx="7706773" cy="685799"/>
        </a:xfrm>
        <a:prstGeom prst="roundRect">
          <a:avLst/>
        </a:prstGeom>
      </dgm:spPr>
    </dgm:pt>
    <dgm:pt modelId="{D12290F9-3EDD-4550-AE33-06A5CBA61D66}" type="pres">
      <dgm:prSet presAssocID="{A2F1D0AB-4AF4-4C13-8DCC-3EEB6C8475FA}" presName="negativeSpace" presStyleCnt="0"/>
      <dgm:spPr/>
    </dgm:pt>
    <dgm:pt modelId="{D91C913E-4333-4A58-A741-B8037925BAF3}" type="pres">
      <dgm:prSet presAssocID="{A2F1D0AB-4AF4-4C13-8DCC-3EEB6C8475FA}" presName="childText" presStyleLbl="conFgAcc1" presStyleIdx="1" presStyleCnt="4">
        <dgm:presLayoutVars>
          <dgm:bulletEnabled val="1"/>
        </dgm:presLayoutVars>
      </dgm:prSet>
      <dgm:spPr/>
    </dgm:pt>
    <dgm:pt modelId="{B152167F-4D2F-4BDF-B077-71FF8CEF6370}" type="pres">
      <dgm:prSet presAssocID="{569DC839-D1B7-4B05-866E-2FFC66C48264}" presName="spaceBetweenRectangles" presStyleCnt="0"/>
      <dgm:spPr/>
    </dgm:pt>
    <dgm:pt modelId="{CD9ADFD1-A865-4B65-A624-8E9481043EDE}" type="pres">
      <dgm:prSet presAssocID="{B6ECB4C2-1625-4164-9D41-D789FEE99D87}" presName="parentLin" presStyleCnt="0"/>
      <dgm:spPr/>
    </dgm:pt>
    <dgm:pt modelId="{452A3147-EFB7-434F-9D87-4A884DE5CF6A}" type="pres">
      <dgm:prSet presAssocID="{B6ECB4C2-1625-4164-9D41-D789FEE99D87}" presName="parentLeftMargin" presStyleLbl="node1" presStyleIdx="1" presStyleCnt="4"/>
      <dgm:spPr/>
    </dgm:pt>
    <dgm:pt modelId="{7F6854C0-3DD0-4096-B68E-68EF430C2943}" type="pres">
      <dgm:prSet presAssocID="{B6ECB4C2-1625-4164-9D41-D789FEE99D87}" presName="parentText" presStyleLbl="node1" presStyleIdx="2" presStyleCnt="4" custScaleX="132097" custScaleY="289228" custLinFactNeighborX="4923">
        <dgm:presLayoutVars>
          <dgm:chMax val="0"/>
          <dgm:bulletEnabled val="1"/>
        </dgm:presLayoutVars>
      </dgm:prSet>
      <dgm:spPr/>
    </dgm:pt>
    <dgm:pt modelId="{64C014D5-E48C-43F5-B31A-D1C392CB7F7B}" type="pres">
      <dgm:prSet presAssocID="{B6ECB4C2-1625-4164-9D41-D789FEE99D87}" presName="negativeSpace" presStyleCnt="0"/>
      <dgm:spPr/>
    </dgm:pt>
    <dgm:pt modelId="{05F8AAB0-E281-4DB9-813D-2CDC3340F7B5}" type="pres">
      <dgm:prSet presAssocID="{B6ECB4C2-1625-4164-9D41-D789FEE99D87}" presName="childText" presStyleLbl="conFgAcc1" presStyleIdx="2" presStyleCnt="4">
        <dgm:presLayoutVars>
          <dgm:bulletEnabled val="1"/>
        </dgm:presLayoutVars>
      </dgm:prSet>
      <dgm:spPr/>
    </dgm:pt>
    <dgm:pt modelId="{AE9946C7-BD19-412A-A3E2-9D4402924C7A}" type="pres">
      <dgm:prSet presAssocID="{54812AE3-F07A-4858-8ABE-0DEA2C39D01A}" presName="spaceBetweenRectangles" presStyleCnt="0"/>
      <dgm:spPr/>
    </dgm:pt>
    <dgm:pt modelId="{87A2EDB5-1FAE-434B-B178-A59E5FBE03D6}" type="pres">
      <dgm:prSet presAssocID="{E99FBAB9-BF43-40CF-9883-2F7A718F7CBD}" presName="parentLin" presStyleCnt="0"/>
      <dgm:spPr/>
    </dgm:pt>
    <dgm:pt modelId="{5254E300-A3C7-4167-8DC8-E7565B5A52A3}" type="pres">
      <dgm:prSet presAssocID="{E99FBAB9-BF43-40CF-9883-2F7A718F7CBD}" presName="parentLeftMargin" presStyleLbl="node1" presStyleIdx="2" presStyleCnt="4"/>
      <dgm:spPr/>
    </dgm:pt>
    <dgm:pt modelId="{0BB61A0B-4CDE-4D18-A2A8-449BD95C2EB7}" type="pres">
      <dgm:prSet presAssocID="{E99FBAB9-BF43-40CF-9883-2F7A718F7CBD}" presName="parentText" presStyleLbl="node1" presStyleIdx="3" presStyleCnt="4" custScaleX="132125" custScaleY="10932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787F9B59-2487-4784-A348-FA99505F8D2E}" type="pres">
      <dgm:prSet presAssocID="{E99FBAB9-BF43-40CF-9883-2F7A718F7CBD}" presName="negativeSpace" presStyleCnt="0"/>
      <dgm:spPr/>
    </dgm:pt>
    <dgm:pt modelId="{CC111BEC-A249-4C30-BF45-C32A47CE1799}" type="pres">
      <dgm:prSet presAssocID="{E99FBAB9-BF43-40CF-9883-2F7A718F7CB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55CA0A-3FA2-4EDA-B5DB-70DD1B760005}" type="presOf" srcId="{1F856ACF-B0A5-4C3E-AA8F-186775649BD1}" destId="{BD1D97F1-BE2F-4D39-BF4D-C0FBFF8BD085}" srcOrd="0" destOrd="0" presId="urn:microsoft.com/office/officeart/2005/8/layout/list1"/>
    <dgm:cxn modelId="{7467410D-F8E1-41BD-A9B9-9688A08F6D32}" type="presOf" srcId="{76A5A9C8-23A0-4921-9103-1E0A93CC3A93}" destId="{C6EB17E0-1028-4289-BC92-B5E4A52D2CB1}" srcOrd="0" destOrd="0" presId="urn:microsoft.com/office/officeart/2005/8/layout/list1"/>
    <dgm:cxn modelId="{F8AE3524-AAA7-471A-A2E1-2A08A29AB57C}" type="presOf" srcId="{E99FBAB9-BF43-40CF-9883-2F7A718F7CBD}" destId="{5254E300-A3C7-4167-8DC8-E7565B5A52A3}" srcOrd="0" destOrd="0" presId="urn:microsoft.com/office/officeart/2005/8/layout/list1"/>
    <dgm:cxn modelId="{22F01E65-BD5F-4D1B-BDFC-DAAB05E59F54}" type="presOf" srcId="{A2F1D0AB-4AF4-4C13-8DCC-3EEB6C8475FA}" destId="{2BE2A4C5-D9FB-40B0-8384-7F5B3AF8AFE7}" srcOrd="0" destOrd="0" presId="urn:microsoft.com/office/officeart/2005/8/layout/list1"/>
    <dgm:cxn modelId="{EFC3F174-6A6D-4DCD-8012-3C4ADDA25DCA}" type="presOf" srcId="{B6ECB4C2-1625-4164-9D41-D789FEE99D87}" destId="{452A3147-EFB7-434F-9D87-4A884DE5CF6A}" srcOrd="0" destOrd="0" presId="urn:microsoft.com/office/officeart/2005/8/layout/list1"/>
    <dgm:cxn modelId="{16EE5159-61AA-4E78-8709-F648E5958F36}" srcId="{1F856ACF-B0A5-4C3E-AA8F-186775649BD1}" destId="{B6ECB4C2-1625-4164-9D41-D789FEE99D87}" srcOrd="2" destOrd="0" parTransId="{4523C811-712D-4589-A711-7958124BB378}" sibTransId="{54812AE3-F07A-4858-8ABE-0DEA2C39D01A}"/>
    <dgm:cxn modelId="{8AB7F47A-00B4-42F1-AFEA-D7F077099EE5}" type="presOf" srcId="{E99FBAB9-BF43-40CF-9883-2F7A718F7CBD}" destId="{0BB61A0B-4CDE-4D18-A2A8-449BD95C2EB7}" srcOrd="1" destOrd="0" presId="urn:microsoft.com/office/officeart/2005/8/layout/list1"/>
    <dgm:cxn modelId="{285D5881-AA5E-4D74-967F-7DC153339EFD}" type="presOf" srcId="{B6ECB4C2-1625-4164-9D41-D789FEE99D87}" destId="{7F6854C0-3DD0-4096-B68E-68EF430C2943}" srcOrd="1" destOrd="0" presId="urn:microsoft.com/office/officeart/2005/8/layout/list1"/>
    <dgm:cxn modelId="{82ACA189-F92C-46E5-8D54-3C6EBEA9A282}" type="presOf" srcId="{76A5A9C8-23A0-4921-9103-1E0A93CC3A93}" destId="{98E3656C-8FBA-4C7E-9E9E-FAA9A51BE5AC}" srcOrd="1" destOrd="0" presId="urn:microsoft.com/office/officeart/2005/8/layout/list1"/>
    <dgm:cxn modelId="{31077FA1-2D4F-430D-83FC-322C1E853B79}" srcId="{1F856ACF-B0A5-4C3E-AA8F-186775649BD1}" destId="{A2F1D0AB-4AF4-4C13-8DCC-3EEB6C8475FA}" srcOrd="1" destOrd="0" parTransId="{E477515A-EFC6-4E2C-A84C-DEA45AD90D53}" sibTransId="{569DC839-D1B7-4B05-866E-2FFC66C48264}"/>
    <dgm:cxn modelId="{789236C4-AB2B-4D2B-9B1C-9D9F6BE66D84}" srcId="{1F856ACF-B0A5-4C3E-AA8F-186775649BD1}" destId="{76A5A9C8-23A0-4921-9103-1E0A93CC3A93}" srcOrd="0" destOrd="0" parTransId="{289F6B96-4B63-4C9C-A862-95BD2851A373}" sibTransId="{6F6B0921-FC3A-4287-B6B3-3721256D26B1}"/>
    <dgm:cxn modelId="{C5BFA6CB-F55D-43E6-BD8E-592D5863F913}" srcId="{1F856ACF-B0A5-4C3E-AA8F-186775649BD1}" destId="{E99FBAB9-BF43-40CF-9883-2F7A718F7CBD}" srcOrd="3" destOrd="0" parTransId="{2818080B-D42A-49FE-B8D9-124300D92A66}" sibTransId="{5B8B6596-57DB-4BE9-B518-B76F1F7A2D6F}"/>
    <dgm:cxn modelId="{BB73A6F3-FC3B-4DD1-AE62-6B6CF9F5B86D}" type="presOf" srcId="{A2F1D0AB-4AF4-4C13-8DCC-3EEB6C8475FA}" destId="{55BF9536-80A1-486F-87A9-671728621AC2}" srcOrd="1" destOrd="0" presId="urn:microsoft.com/office/officeart/2005/8/layout/list1"/>
    <dgm:cxn modelId="{E22A7C81-49B0-4B22-9E64-A0039876C496}" type="presParOf" srcId="{BD1D97F1-BE2F-4D39-BF4D-C0FBFF8BD085}" destId="{8D3B6062-22E2-438B-8983-22772BEC7CBA}" srcOrd="0" destOrd="0" presId="urn:microsoft.com/office/officeart/2005/8/layout/list1"/>
    <dgm:cxn modelId="{6C998EC5-CA79-49BB-9A88-0A40E3B58C87}" type="presParOf" srcId="{8D3B6062-22E2-438B-8983-22772BEC7CBA}" destId="{C6EB17E0-1028-4289-BC92-B5E4A52D2CB1}" srcOrd="0" destOrd="0" presId="urn:microsoft.com/office/officeart/2005/8/layout/list1"/>
    <dgm:cxn modelId="{45DF613C-3CDE-40A5-8D77-9350CD22FFED}" type="presParOf" srcId="{8D3B6062-22E2-438B-8983-22772BEC7CBA}" destId="{98E3656C-8FBA-4C7E-9E9E-FAA9A51BE5AC}" srcOrd="1" destOrd="0" presId="urn:microsoft.com/office/officeart/2005/8/layout/list1"/>
    <dgm:cxn modelId="{B927F053-9D3E-4FEE-AFAF-FC0933F27CFC}" type="presParOf" srcId="{BD1D97F1-BE2F-4D39-BF4D-C0FBFF8BD085}" destId="{CEAD17AC-F291-4169-B907-1FFF8F694837}" srcOrd="1" destOrd="0" presId="urn:microsoft.com/office/officeart/2005/8/layout/list1"/>
    <dgm:cxn modelId="{7FDBD311-6876-44DC-B260-DE0B9EEA1155}" type="presParOf" srcId="{BD1D97F1-BE2F-4D39-BF4D-C0FBFF8BD085}" destId="{9655322B-0851-4EFF-BAFC-6066031139AE}" srcOrd="2" destOrd="0" presId="urn:microsoft.com/office/officeart/2005/8/layout/list1"/>
    <dgm:cxn modelId="{DADC293D-B9FD-486E-B43E-8767DDEC35B4}" type="presParOf" srcId="{BD1D97F1-BE2F-4D39-BF4D-C0FBFF8BD085}" destId="{B342593E-1694-43C8-815E-26F534212757}" srcOrd="3" destOrd="0" presId="urn:microsoft.com/office/officeart/2005/8/layout/list1"/>
    <dgm:cxn modelId="{3DE7A6C5-B910-4CF2-9DD8-6F4AB1EF7F81}" type="presParOf" srcId="{BD1D97F1-BE2F-4D39-BF4D-C0FBFF8BD085}" destId="{94520483-C122-49F2-B8FE-65569CF5F92A}" srcOrd="4" destOrd="0" presId="urn:microsoft.com/office/officeart/2005/8/layout/list1"/>
    <dgm:cxn modelId="{0AB905EC-7397-41DA-87D1-27998B032B98}" type="presParOf" srcId="{94520483-C122-49F2-B8FE-65569CF5F92A}" destId="{2BE2A4C5-D9FB-40B0-8384-7F5B3AF8AFE7}" srcOrd="0" destOrd="0" presId="urn:microsoft.com/office/officeart/2005/8/layout/list1"/>
    <dgm:cxn modelId="{3880DD79-267C-4DA3-A7DF-F5B97DCC9DFF}" type="presParOf" srcId="{94520483-C122-49F2-B8FE-65569CF5F92A}" destId="{55BF9536-80A1-486F-87A9-671728621AC2}" srcOrd="1" destOrd="0" presId="urn:microsoft.com/office/officeart/2005/8/layout/list1"/>
    <dgm:cxn modelId="{3F62A44F-AD54-41F5-A9A6-4DF9A86C6CD9}" type="presParOf" srcId="{BD1D97F1-BE2F-4D39-BF4D-C0FBFF8BD085}" destId="{D12290F9-3EDD-4550-AE33-06A5CBA61D66}" srcOrd="5" destOrd="0" presId="urn:microsoft.com/office/officeart/2005/8/layout/list1"/>
    <dgm:cxn modelId="{58473655-BC56-44D8-A2EB-55D813E635A0}" type="presParOf" srcId="{BD1D97F1-BE2F-4D39-BF4D-C0FBFF8BD085}" destId="{D91C913E-4333-4A58-A741-B8037925BAF3}" srcOrd="6" destOrd="0" presId="urn:microsoft.com/office/officeart/2005/8/layout/list1"/>
    <dgm:cxn modelId="{F32E2525-EE13-49BA-AA88-2F230EC64857}" type="presParOf" srcId="{BD1D97F1-BE2F-4D39-BF4D-C0FBFF8BD085}" destId="{B152167F-4D2F-4BDF-B077-71FF8CEF6370}" srcOrd="7" destOrd="0" presId="urn:microsoft.com/office/officeart/2005/8/layout/list1"/>
    <dgm:cxn modelId="{056AD8F0-9426-422B-B56A-865F51F4CA6F}" type="presParOf" srcId="{BD1D97F1-BE2F-4D39-BF4D-C0FBFF8BD085}" destId="{CD9ADFD1-A865-4B65-A624-8E9481043EDE}" srcOrd="8" destOrd="0" presId="urn:microsoft.com/office/officeart/2005/8/layout/list1"/>
    <dgm:cxn modelId="{C46E2D50-08FD-4EAC-983C-298FB44DE624}" type="presParOf" srcId="{CD9ADFD1-A865-4B65-A624-8E9481043EDE}" destId="{452A3147-EFB7-434F-9D87-4A884DE5CF6A}" srcOrd="0" destOrd="0" presId="urn:microsoft.com/office/officeart/2005/8/layout/list1"/>
    <dgm:cxn modelId="{D6372F6B-AF8A-4EB7-A9CF-B75CC7069DA7}" type="presParOf" srcId="{CD9ADFD1-A865-4B65-A624-8E9481043EDE}" destId="{7F6854C0-3DD0-4096-B68E-68EF430C2943}" srcOrd="1" destOrd="0" presId="urn:microsoft.com/office/officeart/2005/8/layout/list1"/>
    <dgm:cxn modelId="{B4FF0198-B190-4E7B-A48C-93E7683E19E9}" type="presParOf" srcId="{BD1D97F1-BE2F-4D39-BF4D-C0FBFF8BD085}" destId="{64C014D5-E48C-43F5-B31A-D1C392CB7F7B}" srcOrd="9" destOrd="0" presId="urn:microsoft.com/office/officeart/2005/8/layout/list1"/>
    <dgm:cxn modelId="{563BE16E-1A6B-421C-A409-86EB4B21AA3C}" type="presParOf" srcId="{BD1D97F1-BE2F-4D39-BF4D-C0FBFF8BD085}" destId="{05F8AAB0-E281-4DB9-813D-2CDC3340F7B5}" srcOrd="10" destOrd="0" presId="urn:microsoft.com/office/officeart/2005/8/layout/list1"/>
    <dgm:cxn modelId="{9224C28B-1D9D-489E-808B-6A70A8AAD3C1}" type="presParOf" srcId="{BD1D97F1-BE2F-4D39-BF4D-C0FBFF8BD085}" destId="{AE9946C7-BD19-412A-A3E2-9D4402924C7A}" srcOrd="11" destOrd="0" presId="urn:microsoft.com/office/officeart/2005/8/layout/list1"/>
    <dgm:cxn modelId="{38C3D68F-5BA9-448E-85FD-FF2D1DE08D50}" type="presParOf" srcId="{BD1D97F1-BE2F-4D39-BF4D-C0FBFF8BD085}" destId="{87A2EDB5-1FAE-434B-B178-A59E5FBE03D6}" srcOrd="12" destOrd="0" presId="urn:microsoft.com/office/officeart/2005/8/layout/list1"/>
    <dgm:cxn modelId="{DC579C89-61C7-43ED-B847-1EBFDCEE21D8}" type="presParOf" srcId="{87A2EDB5-1FAE-434B-B178-A59E5FBE03D6}" destId="{5254E300-A3C7-4167-8DC8-E7565B5A52A3}" srcOrd="0" destOrd="0" presId="urn:microsoft.com/office/officeart/2005/8/layout/list1"/>
    <dgm:cxn modelId="{583CD8FF-B868-49A2-8B71-082E655D07DC}" type="presParOf" srcId="{87A2EDB5-1FAE-434B-B178-A59E5FBE03D6}" destId="{0BB61A0B-4CDE-4D18-A2A8-449BD95C2EB7}" srcOrd="1" destOrd="0" presId="urn:microsoft.com/office/officeart/2005/8/layout/list1"/>
    <dgm:cxn modelId="{098B31E8-AD30-45EC-9649-C879F7638183}" type="presParOf" srcId="{BD1D97F1-BE2F-4D39-BF4D-C0FBFF8BD085}" destId="{787F9B59-2487-4784-A348-FA99505F8D2E}" srcOrd="13" destOrd="0" presId="urn:microsoft.com/office/officeart/2005/8/layout/list1"/>
    <dgm:cxn modelId="{F989021B-F3C1-4047-99E3-14454CF6F5E9}" type="presParOf" srcId="{BD1D97F1-BE2F-4D39-BF4D-C0FBFF8BD085}" destId="{CC111BEC-A249-4C30-BF45-C32A47CE1799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6749B-942F-43E7-92F4-4CBDF1DC41C3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6DC60C56-1C79-4B48-9A7E-E271A3BBED4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l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>
              <a:latin typeface="Arial"/>
              <a:ea typeface="+mn-ea"/>
              <a:cs typeface="+mn-cs"/>
            </a:rPr>
            <a:t>RTE</a:t>
          </a:r>
        </a:p>
      </dgm:t>
    </dgm:pt>
    <dgm:pt modelId="{6D69AD3C-77B9-4F26-B7FD-2E6E3DF12DDF}" type="parTrans" cxnId="{94262BA7-806F-49D1-8A75-1D666F836EEE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24EFB1D9-07D1-42DD-B109-0CAB5E233EC3}" type="sibTrans" cxnId="{94262BA7-806F-49D1-8A75-1D666F836EEE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045C83F-59C3-422A-A4E1-9738F15C4870}">
      <dgm:prSet phldrT="[Text]" custT="1"/>
      <dgm:spPr>
        <a:xfrm>
          <a:off x="0" y="248529"/>
          <a:ext cx="8126613" cy="495167"/>
        </a:xfrm>
      </dgm:spPr>
      <dgm:t>
        <a:bodyPr tIns="91440"/>
        <a:lstStyle/>
        <a:p>
          <a:pPr algn="l">
            <a:spcBef>
              <a:spcPts val="1200"/>
            </a:spcBef>
            <a:buChar char="•"/>
          </a:pPr>
          <a:r>
            <a:rPr lang="en-GB" sz="1200" b="1" dirty="0">
              <a:latin typeface="Arial"/>
              <a:ea typeface="+mn-ea"/>
              <a:cs typeface="+mn-cs"/>
            </a:rPr>
            <a:t>RTE Radio 1, RTE 2FM, RTE Lyric FM and Raidio na Gaeltachta</a:t>
          </a:r>
          <a:endParaRPr lang="en-IE" sz="1200" b="1" dirty="0">
            <a:latin typeface="Arial"/>
            <a:ea typeface="+mn-ea"/>
            <a:cs typeface="+mn-cs"/>
          </a:endParaRPr>
        </a:p>
      </dgm:t>
    </dgm:pt>
    <dgm:pt modelId="{7163A47E-DF8E-4C06-972F-5529741C8C5B}" type="parTrans" cxnId="{DF765C31-A9FD-419C-BC90-C2929393B953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8A9DC874-D32F-4F19-AD67-7B88695AF490}" type="sibTrans" cxnId="{DF765C31-A9FD-419C-BC90-C2929393B953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DFB8AD5-94E7-4D6A-9A40-D35B72E750BE}">
      <dgm:prSet custT="1"/>
      <dgm:spPr/>
      <dgm:t>
        <a:bodyPr spcFirstLastPara="0" vert="horz" wrap="square" lIns="22860" tIns="91440" rIns="22860" bIns="22860" numCol="1" spcCol="1270" anchor="t" anchorCtr="0"/>
        <a:lstStyle/>
        <a:p>
          <a:pPr algn="l">
            <a:buChar char="•"/>
          </a:pPr>
          <a:r>
            <a:rPr lang="en-GB" sz="1200" b="1" kern="1200" dirty="0">
              <a:latin typeface="Arial"/>
              <a:ea typeface="+mn-ea"/>
              <a:cs typeface="+mn-cs"/>
            </a:rPr>
            <a:t>KFM, KCLR, Midlands Radio 3, South East Radio, East Coast Radio, Tipp FM, Clare FM, Radio Kerry, MWR, Shannonside, Northern Sound, Ocean FM, Highland Radio, Sunshine 106.8 and Radio Nova</a:t>
          </a:r>
        </a:p>
      </dgm:t>
    </dgm:pt>
    <dgm:pt modelId="{B891C5D5-8767-462C-8960-F3ACA48EB197}" type="parTrans" cxnId="{30CBD042-2F3A-45A1-B3AB-20B4C8D28D7D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53DAB4C5-289E-49C3-A62F-B36976841979}" type="sibTrans" cxnId="{30CBD042-2F3A-45A1-B3AB-20B4C8D28D7D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71A6A3F5-7E42-458B-BBDE-84BEB10FA83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/>
              <a:ea typeface="+mn-ea"/>
              <a:cs typeface="+mn-cs"/>
            </a:rPr>
            <a:t>Media Central Group</a:t>
          </a:r>
        </a:p>
      </dgm:t>
    </dgm:pt>
    <dgm:pt modelId="{27A6F09D-FB36-4867-9D2B-1A206A3EAFA9}" type="parTrans" cxnId="{A29CC151-8877-4177-AEA3-ED2B95EC49F4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C562C311-6131-41A4-8BD9-C2F298DCF5B8}" type="sibTrans" cxnId="{A29CC151-8877-4177-AEA3-ED2B95EC49F4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2FF5F8C3-2C49-4AE3-9B72-988D7FA12B63}">
      <dgm:prSet custT="1"/>
      <dgm:spPr/>
      <dgm:t>
        <a:bodyPr spcFirstLastPara="0" vert="horz" wrap="square" lIns="22860" tIns="91440" rIns="22860" bIns="22860" numCol="1" spcCol="1270" anchor="t" anchorCtr="0"/>
        <a:lstStyle/>
        <a:p>
          <a:pPr algn="l">
            <a:buChar char="•"/>
          </a:pPr>
          <a:r>
            <a:rPr lang="en-GB" sz="1200" b="1" dirty="0">
              <a:latin typeface="Arial"/>
              <a:ea typeface="+mn-ea"/>
              <a:cs typeface="+mn-cs"/>
            </a:rPr>
            <a:t>Today FM, Newstalk, 98FM, Spin 1038, Spin South-West, iRadio North-West, iRadio North-East, Beat 102-103, Classic Hits Radio and Red FM.</a:t>
          </a:r>
        </a:p>
      </dgm:t>
    </dgm:pt>
    <dgm:pt modelId="{41285494-F3E3-4697-85D2-ECA0D1215564}" type="parTrans" cxnId="{3E1BDC2B-5583-444C-B050-EE75C82477D7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9B4712D-2752-43F5-969B-6790A41A4CDA}" type="sibTrans" cxnId="{3E1BDC2B-5583-444C-B050-EE75C82477D7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2ADE9BC5-064E-4A58-8672-EDCFD378D56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/>
              <a:ea typeface="+mn-ea"/>
              <a:cs typeface="+mn-cs"/>
            </a:rPr>
            <a:t>Onic Urban</a:t>
          </a:r>
        </a:p>
      </dgm:t>
    </dgm:pt>
    <dgm:pt modelId="{A94C680A-42FA-47FA-9910-DCD31699A9DD}" type="parTrans" cxnId="{74773410-11FE-419D-A28D-49D47DF7045E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7D8D03F6-6A4C-40DB-A35F-2D0966B42B5C}" type="sibTrans" cxnId="{74773410-11FE-419D-A28D-49D47DF7045E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1CE3BED7-D4F6-49FF-B454-0DDACE77357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l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/>
              <a:ea typeface="+mn-ea"/>
              <a:cs typeface="+mn-cs"/>
            </a:rPr>
            <a:t>IRS +</a:t>
          </a:r>
        </a:p>
      </dgm:t>
    </dgm:pt>
    <dgm:pt modelId="{6C3A1EF4-ED8F-4AAF-8D41-9CE9868BFA8E}" type="sibTrans" cxnId="{2397FEAF-8C7C-4A90-BE5C-8A6B587918DE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8CE49A7-0BDD-4405-8D54-9BE670271077}" type="parTrans" cxnId="{2397FEAF-8C7C-4A90-BE5C-8A6B587918DE}">
      <dgm:prSet/>
      <dgm:spPr/>
      <dgm:t>
        <a:bodyPr/>
        <a:lstStyle/>
        <a:p>
          <a:pPr algn="l"/>
          <a:endParaRPr lang="en-IE" sz="12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02079C1-7D1B-4EF9-8FB6-2C02E4E6E2B4}">
      <dgm:prSet custT="1"/>
      <dgm:spPr/>
      <dgm:t>
        <a:bodyPr spcFirstLastPara="0" vert="horz" wrap="square" lIns="22860" tIns="91440" rIns="22860" bIns="22860" numCol="1" spcCol="1270" anchor="t" anchorCtr="0"/>
        <a:lstStyle/>
        <a:p>
          <a:pPr algn="l">
            <a:buFont typeface="Wingdings" panose="05000000000000000000" pitchFamily="2" charset="2"/>
            <a:buChar char="§"/>
          </a:pPr>
          <a:r>
            <a:rPr lang="en-IE" sz="1200" b="1" dirty="0">
              <a:latin typeface="Arial"/>
              <a:ea typeface="+mn-ea"/>
              <a:cs typeface="+mn-cs"/>
            </a:rPr>
            <a:t>FM104, Q102, Cork’s 96FM, C103, LMFM, Live 95FM, Galway Bay FM and WLR FM</a:t>
          </a:r>
          <a:endParaRPr lang="en-GB" sz="1200" b="0" dirty="0">
            <a:latin typeface="Arial"/>
            <a:ea typeface="+mn-ea"/>
            <a:cs typeface="+mn-cs"/>
          </a:endParaRPr>
        </a:p>
      </dgm:t>
    </dgm:pt>
    <dgm:pt modelId="{15CCFFEB-3DE8-4835-9087-5F73FEF56F83}" type="parTrans" cxnId="{6C2EE4B4-CF1B-4FF1-A670-BCFB31E34977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1EFCAFC-FD0C-421C-905F-058BB8AB1262}" type="sibTrans" cxnId="{6C2EE4B4-CF1B-4FF1-A670-BCFB31E34977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55F12E3C-9BB1-4773-8F42-3489774C8672}">
      <dgm:prSet phldrT="[Text]" custT="1"/>
      <dgm:spPr>
        <a:xfrm>
          <a:off x="2112919" y="982"/>
          <a:ext cx="6013693" cy="247546"/>
        </a:xfrm>
      </dgm:spPr>
      <dgm:t>
        <a:bodyPr/>
        <a:lstStyle/>
        <a:p>
          <a:pPr algn="l">
            <a:buNone/>
          </a:pPr>
          <a:endParaRPr lang="en-IE" sz="1200" b="1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gm:t>
    </dgm:pt>
    <dgm:pt modelId="{A29AA787-2835-4DB1-9C5B-F44675F8382D}" type="parTrans" cxnId="{012D73F3-5A3F-4795-BE55-03541989642A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A2C63741-A0AA-48C9-A232-2A48B6C12911}" type="sibTrans" cxnId="{012D73F3-5A3F-4795-BE55-03541989642A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B8CEFC9C-0183-4051-AC26-37856E296D6E}">
      <dgm:prSet custT="1"/>
      <dgm:spPr>
        <a:xfrm>
          <a:off x="2112919" y="756073"/>
          <a:ext cx="6013693" cy="247546"/>
        </a:xfrm>
      </dgm:spPr>
      <dgm:t>
        <a:bodyPr/>
        <a:lstStyle/>
        <a:p>
          <a:pPr algn="l">
            <a:buNone/>
          </a:pPr>
          <a:endParaRPr lang="en-GB" sz="1200" b="1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gm:t>
    </dgm:pt>
    <dgm:pt modelId="{43EB0A4F-CD67-41F3-B7D6-EAB3BABBACEF}" type="parTrans" cxnId="{56E92C5A-8A21-4C59-B103-60ED49AD0671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57B999E4-197D-443D-9D3C-567B505B97BC}" type="sibTrans" cxnId="{56E92C5A-8A21-4C59-B103-60ED49AD0671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8B98D948-B99C-47DC-A52C-63B9E9C710C4}">
      <dgm:prSet custT="1"/>
      <dgm:spPr>
        <a:xfrm>
          <a:off x="2112919" y="1511164"/>
          <a:ext cx="6013693" cy="247546"/>
        </a:xfrm>
      </dgm:spPr>
      <dgm:t>
        <a:bodyPr/>
        <a:lstStyle/>
        <a:p>
          <a:pPr algn="l">
            <a:buNone/>
          </a:pPr>
          <a:endParaRPr lang="en-GB" sz="1200" b="1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gm:t>
    </dgm:pt>
    <dgm:pt modelId="{50684D31-74C7-4607-85EA-D4D7DFEAA993}" type="parTrans" cxnId="{FD7ED721-532E-45E9-AFFA-3102E7ABC23D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0CB70112-15A5-4C2F-9652-2EF6D03ABD47}" type="sibTrans" cxnId="{FD7ED721-532E-45E9-AFFA-3102E7ABC23D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F941B473-61F4-42DC-91CC-A6BB1B5FD713}">
      <dgm:prSet custT="1"/>
      <dgm:spPr>
        <a:xfrm>
          <a:off x="2112919" y="2266255"/>
          <a:ext cx="6013693" cy="247546"/>
        </a:xfrm>
      </dgm:spPr>
      <dgm:t>
        <a:bodyPr/>
        <a:lstStyle/>
        <a:p>
          <a:pPr algn="l">
            <a:buFont typeface="Wingdings" panose="05000000000000000000" pitchFamily="2" charset="2"/>
            <a:buNone/>
          </a:pPr>
          <a:endParaRPr lang="en-GB" sz="1200" b="0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gm:t>
    </dgm:pt>
    <dgm:pt modelId="{9EA638E6-FE64-4CBB-86A6-680E2FA83150}" type="parTrans" cxnId="{BC9CA2DD-7EBB-4971-8E46-0839763EF79D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1B9270C-EDDB-4344-834B-806F1CED92CF}" type="sibTrans" cxnId="{BC9CA2DD-7EBB-4971-8E46-0839763EF79D}">
      <dgm:prSet/>
      <dgm:spPr/>
      <dgm:t>
        <a:bodyPr/>
        <a:lstStyle/>
        <a:p>
          <a:endParaRPr lang="en-US" sz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CECB48D5-3950-4F92-BFB0-FFA385D26829}" type="pres">
      <dgm:prSet presAssocID="{5FF6749B-942F-43E7-92F4-4CBDF1DC41C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91F4BF4-CAAF-4693-9118-4FE994A65AEF}" type="pres">
      <dgm:prSet presAssocID="{6DC60C56-1C79-4B48-9A7E-E271A3BBED4E}" presName="composite" presStyleCnt="0"/>
      <dgm:spPr/>
    </dgm:pt>
    <dgm:pt modelId="{B4CE262A-E027-4282-813B-84398D89CE72}" type="pres">
      <dgm:prSet presAssocID="{6DC60C56-1C79-4B48-9A7E-E271A3BBED4E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93F2F709-3655-44DD-BA29-CB1A4A7A7CD7}" type="pres">
      <dgm:prSet presAssocID="{6DC60C56-1C79-4B48-9A7E-E271A3BBED4E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FCA4EF98-A023-459D-B514-876C2715EC84}" type="pres">
      <dgm:prSet presAssocID="{6DC60C56-1C79-4B48-9A7E-E271A3BBED4E}" presName="Accent" presStyleLbl="parChTrans1D1" presStyleIdx="0" presStyleCnt="4"/>
      <dgm:spPr/>
    </dgm:pt>
    <dgm:pt modelId="{FFD768DC-B0DF-40EF-9076-7F03F9CEA6C8}" type="pres">
      <dgm:prSet presAssocID="{6DC60C56-1C79-4B48-9A7E-E271A3BBED4E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B8A93E7-1B16-4B60-AE20-42D8F9E37CDE}" type="pres">
      <dgm:prSet presAssocID="{24EFB1D9-07D1-42DD-B109-0CAB5E233EC3}" presName="sibTrans" presStyleCnt="0"/>
      <dgm:spPr/>
    </dgm:pt>
    <dgm:pt modelId="{E80BCA4E-9517-4E9D-BE3A-50E87858BB2E}" type="pres">
      <dgm:prSet presAssocID="{1CE3BED7-D4F6-49FF-B454-0DDACE773574}" presName="composite" presStyleCnt="0"/>
      <dgm:spPr/>
    </dgm:pt>
    <dgm:pt modelId="{AE745C7C-BE45-4768-A864-0B0E6C9833D3}" type="pres">
      <dgm:prSet presAssocID="{1CE3BED7-D4F6-49FF-B454-0DDACE773574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12F4D09E-09FC-42FC-804A-56A2D5AFE9CB}" type="pres">
      <dgm:prSet presAssocID="{1CE3BED7-D4F6-49FF-B454-0DDACE773574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87EB6E4-E8DB-455D-BBDD-1FB0422433B9}" type="pres">
      <dgm:prSet presAssocID="{1CE3BED7-D4F6-49FF-B454-0DDACE773574}" presName="Accent" presStyleLbl="parChTrans1D1" presStyleIdx="1" presStyleCnt="4"/>
      <dgm:spPr/>
    </dgm:pt>
    <dgm:pt modelId="{79ABFB80-B1C5-44F2-ABC4-011C610449FE}" type="pres">
      <dgm:prSet presAssocID="{1CE3BED7-D4F6-49FF-B454-0DDACE773574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DA86E42-0048-4FA2-9636-9795D40F7FAA}" type="pres">
      <dgm:prSet presAssocID="{6C3A1EF4-ED8F-4AAF-8D41-9CE9868BFA8E}" presName="sibTrans" presStyleCnt="0"/>
      <dgm:spPr/>
    </dgm:pt>
    <dgm:pt modelId="{3A980E8A-661B-4EBC-A318-E2EEC4D3E0F3}" type="pres">
      <dgm:prSet presAssocID="{71A6A3F5-7E42-458B-BBDE-84BEB10FA830}" presName="composite" presStyleCnt="0"/>
      <dgm:spPr/>
    </dgm:pt>
    <dgm:pt modelId="{A16FA16A-1B60-482F-9AC3-13C66477C595}" type="pres">
      <dgm:prSet presAssocID="{71A6A3F5-7E42-458B-BBDE-84BEB10FA830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6F3884FD-2A03-4582-9EDA-7BD7FD6D70EC}" type="pres">
      <dgm:prSet presAssocID="{71A6A3F5-7E42-458B-BBDE-84BEB10FA830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769FAB08-8796-493A-B25D-315335EDB845}" type="pres">
      <dgm:prSet presAssocID="{71A6A3F5-7E42-458B-BBDE-84BEB10FA830}" presName="Accent" presStyleLbl="parChTrans1D1" presStyleIdx="2" presStyleCnt="4"/>
      <dgm:spPr/>
    </dgm:pt>
    <dgm:pt modelId="{E646D552-0E6E-4770-BA4C-794837D836C4}" type="pres">
      <dgm:prSet presAssocID="{71A6A3F5-7E42-458B-BBDE-84BEB10FA83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006974D-9578-481B-ACD1-07E365FD0B48}" type="pres">
      <dgm:prSet presAssocID="{C562C311-6131-41A4-8BD9-C2F298DCF5B8}" presName="sibTrans" presStyleCnt="0"/>
      <dgm:spPr/>
    </dgm:pt>
    <dgm:pt modelId="{688377D5-2A76-49DD-BAA2-49CE80AB572D}" type="pres">
      <dgm:prSet presAssocID="{2ADE9BC5-064E-4A58-8672-EDCFD378D566}" presName="composite" presStyleCnt="0"/>
      <dgm:spPr/>
    </dgm:pt>
    <dgm:pt modelId="{73964C5E-21DD-40F6-8324-69EE84FDCDB8}" type="pres">
      <dgm:prSet presAssocID="{2ADE9BC5-064E-4A58-8672-EDCFD378D566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1546EBFF-61D3-4CFE-AB9C-48DA80A8338E}" type="pres">
      <dgm:prSet presAssocID="{2ADE9BC5-064E-4A58-8672-EDCFD378D56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0CF43A41-BDCF-4195-9FA7-129DE6281AD3}" type="pres">
      <dgm:prSet presAssocID="{2ADE9BC5-064E-4A58-8672-EDCFD378D566}" presName="Accent" presStyleLbl="parChTrans1D1" presStyleIdx="3" presStyleCnt="4"/>
      <dgm:spPr/>
    </dgm:pt>
    <dgm:pt modelId="{503AE20E-5319-48EF-9D15-B1C5A2BA51B1}" type="pres">
      <dgm:prSet presAssocID="{2ADE9BC5-064E-4A58-8672-EDCFD378D566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D88A007-855A-4783-B61C-E959FB67DBDE}" type="presOf" srcId="{D045C83F-59C3-422A-A4E1-9738F15C4870}" destId="{FFD768DC-B0DF-40EF-9076-7F03F9CEA6C8}" srcOrd="0" destOrd="0" presId="urn:microsoft.com/office/officeart/2011/layout/TabList"/>
    <dgm:cxn modelId="{FD29C30F-F0A2-4D1E-AB29-FBEF5CEC8AEF}" type="presOf" srcId="{3DFB8AD5-94E7-4D6A-9A40-D35B72E750BE}" destId="{79ABFB80-B1C5-44F2-ABC4-011C610449FE}" srcOrd="0" destOrd="0" presId="urn:microsoft.com/office/officeart/2011/layout/TabList"/>
    <dgm:cxn modelId="{74773410-11FE-419D-A28D-49D47DF7045E}" srcId="{5FF6749B-942F-43E7-92F4-4CBDF1DC41C3}" destId="{2ADE9BC5-064E-4A58-8672-EDCFD378D566}" srcOrd="3" destOrd="0" parTransId="{A94C680A-42FA-47FA-9910-DCD31699A9DD}" sibTransId="{7D8D03F6-6A4C-40DB-A35F-2D0966B42B5C}"/>
    <dgm:cxn modelId="{FD7ED721-532E-45E9-AFFA-3102E7ABC23D}" srcId="{71A6A3F5-7E42-458B-BBDE-84BEB10FA830}" destId="{8B98D948-B99C-47DC-A52C-63B9E9C710C4}" srcOrd="0" destOrd="0" parTransId="{50684D31-74C7-4607-85EA-D4D7DFEAA993}" sibTransId="{0CB70112-15A5-4C2F-9652-2EF6D03ABD47}"/>
    <dgm:cxn modelId="{FEA8F82A-8396-485D-981A-8B55742FD3D6}" type="presOf" srcId="{71A6A3F5-7E42-458B-BBDE-84BEB10FA830}" destId="{6F3884FD-2A03-4582-9EDA-7BD7FD6D70EC}" srcOrd="0" destOrd="0" presId="urn:microsoft.com/office/officeart/2011/layout/TabList"/>
    <dgm:cxn modelId="{3E1BDC2B-5583-444C-B050-EE75C82477D7}" srcId="{71A6A3F5-7E42-458B-BBDE-84BEB10FA830}" destId="{2FF5F8C3-2C49-4AE3-9B72-988D7FA12B63}" srcOrd="1" destOrd="0" parTransId="{41285494-F3E3-4697-85D2-ECA0D1215564}" sibTransId="{69B4712D-2752-43F5-969B-6790A41A4CDA}"/>
    <dgm:cxn modelId="{DF765C31-A9FD-419C-BC90-C2929393B953}" srcId="{6DC60C56-1C79-4B48-9A7E-E271A3BBED4E}" destId="{D045C83F-59C3-422A-A4E1-9738F15C4870}" srcOrd="1" destOrd="0" parTransId="{7163A47E-DF8E-4C06-972F-5529741C8C5B}" sibTransId="{8A9DC874-D32F-4F19-AD67-7B88695AF490}"/>
    <dgm:cxn modelId="{B67AB734-FB36-4663-9850-B1D19432E252}" type="presOf" srcId="{2FF5F8C3-2C49-4AE3-9B72-988D7FA12B63}" destId="{E646D552-0E6E-4770-BA4C-794837D836C4}" srcOrd="0" destOrd="0" presId="urn:microsoft.com/office/officeart/2011/layout/TabList"/>
    <dgm:cxn modelId="{7A886C5C-ECA5-4C03-B545-0E4D53E2B6FB}" type="presOf" srcId="{6DC60C56-1C79-4B48-9A7E-E271A3BBED4E}" destId="{93F2F709-3655-44DD-BA29-CB1A4A7A7CD7}" srcOrd="0" destOrd="0" presId="urn:microsoft.com/office/officeart/2011/layout/TabList"/>
    <dgm:cxn modelId="{30CBD042-2F3A-45A1-B3AB-20B4C8D28D7D}" srcId="{1CE3BED7-D4F6-49FF-B454-0DDACE773574}" destId="{3DFB8AD5-94E7-4D6A-9A40-D35B72E750BE}" srcOrd="1" destOrd="0" parTransId="{B891C5D5-8767-462C-8960-F3ACA48EB197}" sibTransId="{53DAB4C5-289E-49C3-A62F-B36976841979}"/>
    <dgm:cxn modelId="{A29CC151-8877-4177-AEA3-ED2B95EC49F4}" srcId="{5FF6749B-942F-43E7-92F4-4CBDF1DC41C3}" destId="{71A6A3F5-7E42-458B-BBDE-84BEB10FA830}" srcOrd="2" destOrd="0" parTransId="{27A6F09D-FB36-4867-9D2B-1A206A3EAFA9}" sibTransId="{C562C311-6131-41A4-8BD9-C2F298DCF5B8}"/>
    <dgm:cxn modelId="{D4ADB957-CCC0-4E6C-BD50-FDC2DA756ACB}" type="presOf" srcId="{602079C1-7D1B-4EF9-8FB6-2C02E4E6E2B4}" destId="{503AE20E-5319-48EF-9D15-B1C5A2BA51B1}" srcOrd="0" destOrd="0" presId="urn:microsoft.com/office/officeart/2011/layout/TabList"/>
    <dgm:cxn modelId="{35E1EA58-BEB6-46FE-9A9F-A14223974960}" type="presOf" srcId="{5FF6749B-942F-43E7-92F4-4CBDF1DC41C3}" destId="{CECB48D5-3950-4F92-BFB0-FFA385D26829}" srcOrd="0" destOrd="0" presId="urn:microsoft.com/office/officeart/2011/layout/TabList"/>
    <dgm:cxn modelId="{56E92C5A-8A21-4C59-B103-60ED49AD0671}" srcId="{1CE3BED7-D4F6-49FF-B454-0DDACE773574}" destId="{B8CEFC9C-0183-4051-AC26-37856E296D6E}" srcOrd="0" destOrd="0" parTransId="{43EB0A4F-CD67-41F3-B7D6-EAB3BABBACEF}" sibTransId="{57B999E4-197D-443D-9D3C-567B505B97BC}"/>
    <dgm:cxn modelId="{FC650D9F-FC2A-40D5-A570-890E076C2D35}" type="presOf" srcId="{2ADE9BC5-064E-4A58-8672-EDCFD378D566}" destId="{1546EBFF-61D3-4CFE-AB9C-48DA80A8338E}" srcOrd="0" destOrd="0" presId="urn:microsoft.com/office/officeart/2011/layout/TabList"/>
    <dgm:cxn modelId="{6438B2A6-AE9C-40CB-B062-72D1B0C7ECD1}" type="presOf" srcId="{F941B473-61F4-42DC-91CC-A6BB1B5FD713}" destId="{73964C5E-21DD-40F6-8324-69EE84FDCDB8}" srcOrd="0" destOrd="0" presId="urn:microsoft.com/office/officeart/2011/layout/TabList"/>
    <dgm:cxn modelId="{94262BA7-806F-49D1-8A75-1D666F836EEE}" srcId="{5FF6749B-942F-43E7-92F4-4CBDF1DC41C3}" destId="{6DC60C56-1C79-4B48-9A7E-E271A3BBED4E}" srcOrd="0" destOrd="0" parTransId="{6D69AD3C-77B9-4F26-B7FD-2E6E3DF12DDF}" sibTransId="{24EFB1D9-07D1-42DD-B109-0CAB5E233EC3}"/>
    <dgm:cxn modelId="{84543AAB-770F-4CAF-AA61-760404DDF2AB}" type="presOf" srcId="{B8CEFC9C-0183-4051-AC26-37856E296D6E}" destId="{AE745C7C-BE45-4768-A864-0B0E6C9833D3}" srcOrd="0" destOrd="0" presId="urn:microsoft.com/office/officeart/2011/layout/TabList"/>
    <dgm:cxn modelId="{2397FEAF-8C7C-4A90-BE5C-8A6B587918DE}" srcId="{5FF6749B-942F-43E7-92F4-4CBDF1DC41C3}" destId="{1CE3BED7-D4F6-49FF-B454-0DDACE773574}" srcOrd="1" destOrd="0" parTransId="{D8CE49A7-0BDD-4405-8D54-9BE670271077}" sibTransId="{6C3A1EF4-ED8F-4AAF-8D41-9CE9868BFA8E}"/>
    <dgm:cxn modelId="{6C2EE4B4-CF1B-4FF1-A670-BCFB31E34977}" srcId="{2ADE9BC5-064E-4A58-8672-EDCFD378D566}" destId="{602079C1-7D1B-4EF9-8FB6-2C02E4E6E2B4}" srcOrd="1" destOrd="0" parTransId="{15CCFFEB-3DE8-4835-9087-5F73FEF56F83}" sibTransId="{31EFCAFC-FD0C-421C-905F-058BB8AB1262}"/>
    <dgm:cxn modelId="{BC9CA2DD-7EBB-4971-8E46-0839763EF79D}" srcId="{2ADE9BC5-064E-4A58-8672-EDCFD378D566}" destId="{F941B473-61F4-42DC-91CC-A6BB1B5FD713}" srcOrd="0" destOrd="0" parTransId="{9EA638E6-FE64-4CBB-86A6-680E2FA83150}" sibTransId="{31B9270C-EDDB-4344-834B-806F1CED92CF}"/>
    <dgm:cxn modelId="{F75F9DEF-9594-43C1-8EB2-07647C939E86}" type="presOf" srcId="{8B98D948-B99C-47DC-A52C-63B9E9C710C4}" destId="{A16FA16A-1B60-482F-9AC3-13C66477C595}" srcOrd="0" destOrd="0" presId="urn:microsoft.com/office/officeart/2011/layout/TabList"/>
    <dgm:cxn modelId="{096FCBEF-7FFF-465D-A55E-1C22F1025FBD}" type="presOf" srcId="{55F12E3C-9BB1-4773-8F42-3489774C8672}" destId="{B4CE262A-E027-4282-813B-84398D89CE72}" srcOrd="0" destOrd="0" presId="urn:microsoft.com/office/officeart/2011/layout/TabList"/>
    <dgm:cxn modelId="{012D73F3-5A3F-4795-BE55-03541989642A}" srcId="{6DC60C56-1C79-4B48-9A7E-E271A3BBED4E}" destId="{55F12E3C-9BB1-4773-8F42-3489774C8672}" srcOrd="0" destOrd="0" parTransId="{A29AA787-2835-4DB1-9C5B-F44675F8382D}" sibTransId="{A2C63741-A0AA-48C9-A232-2A48B6C12911}"/>
    <dgm:cxn modelId="{32829DF9-E913-41F3-A3D2-223662CC88FB}" type="presOf" srcId="{1CE3BED7-D4F6-49FF-B454-0DDACE773574}" destId="{12F4D09E-09FC-42FC-804A-56A2D5AFE9CB}" srcOrd="0" destOrd="0" presId="urn:microsoft.com/office/officeart/2011/layout/TabList"/>
    <dgm:cxn modelId="{64721F60-7446-4B43-8CE8-DEF08113D484}" type="presParOf" srcId="{CECB48D5-3950-4F92-BFB0-FFA385D26829}" destId="{191F4BF4-CAAF-4693-9118-4FE994A65AEF}" srcOrd="0" destOrd="0" presId="urn:microsoft.com/office/officeart/2011/layout/TabList"/>
    <dgm:cxn modelId="{8F7ADD72-39EA-4F09-BD2D-42A193CDE170}" type="presParOf" srcId="{191F4BF4-CAAF-4693-9118-4FE994A65AEF}" destId="{B4CE262A-E027-4282-813B-84398D89CE72}" srcOrd="0" destOrd="0" presId="urn:microsoft.com/office/officeart/2011/layout/TabList"/>
    <dgm:cxn modelId="{9BAF989A-3658-4606-837A-EE6E2B5A38E1}" type="presParOf" srcId="{191F4BF4-CAAF-4693-9118-4FE994A65AEF}" destId="{93F2F709-3655-44DD-BA29-CB1A4A7A7CD7}" srcOrd="1" destOrd="0" presId="urn:microsoft.com/office/officeart/2011/layout/TabList"/>
    <dgm:cxn modelId="{3D7D7F60-9E75-4B99-BD38-F105D1492916}" type="presParOf" srcId="{191F4BF4-CAAF-4693-9118-4FE994A65AEF}" destId="{FCA4EF98-A023-459D-B514-876C2715EC84}" srcOrd="2" destOrd="0" presId="urn:microsoft.com/office/officeart/2011/layout/TabList"/>
    <dgm:cxn modelId="{2D162AD0-EF2B-4750-A894-57C15973FBF8}" type="presParOf" srcId="{CECB48D5-3950-4F92-BFB0-FFA385D26829}" destId="{FFD768DC-B0DF-40EF-9076-7F03F9CEA6C8}" srcOrd="1" destOrd="0" presId="urn:microsoft.com/office/officeart/2011/layout/TabList"/>
    <dgm:cxn modelId="{F68707C9-C09B-4629-81FD-716369AE9B61}" type="presParOf" srcId="{CECB48D5-3950-4F92-BFB0-FFA385D26829}" destId="{DB8A93E7-1B16-4B60-AE20-42D8F9E37CDE}" srcOrd="2" destOrd="0" presId="urn:microsoft.com/office/officeart/2011/layout/TabList"/>
    <dgm:cxn modelId="{9D1BDFF3-993D-4BE5-AF34-C72EE02B9350}" type="presParOf" srcId="{CECB48D5-3950-4F92-BFB0-FFA385D26829}" destId="{E80BCA4E-9517-4E9D-BE3A-50E87858BB2E}" srcOrd="3" destOrd="0" presId="urn:microsoft.com/office/officeart/2011/layout/TabList"/>
    <dgm:cxn modelId="{851D46F7-8865-4D5C-A998-3870E02962E8}" type="presParOf" srcId="{E80BCA4E-9517-4E9D-BE3A-50E87858BB2E}" destId="{AE745C7C-BE45-4768-A864-0B0E6C9833D3}" srcOrd="0" destOrd="0" presId="urn:microsoft.com/office/officeart/2011/layout/TabList"/>
    <dgm:cxn modelId="{9786241F-9A71-485F-91D1-03778559B06C}" type="presParOf" srcId="{E80BCA4E-9517-4E9D-BE3A-50E87858BB2E}" destId="{12F4D09E-09FC-42FC-804A-56A2D5AFE9CB}" srcOrd="1" destOrd="0" presId="urn:microsoft.com/office/officeart/2011/layout/TabList"/>
    <dgm:cxn modelId="{57B48CCC-4F66-40CF-A5C4-E9A09A52FAFC}" type="presParOf" srcId="{E80BCA4E-9517-4E9D-BE3A-50E87858BB2E}" destId="{487EB6E4-E8DB-455D-BBDD-1FB0422433B9}" srcOrd="2" destOrd="0" presId="urn:microsoft.com/office/officeart/2011/layout/TabList"/>
    <dgm:cxn modelId="{60855ADA-FD1A-417E-B39D-9243F87CD59A}" type="presParOf" srcId="{CECB48D5-3950-4F92-BFB0-FFA385D26829}" destId="{79ABFB80-B1C5-44F2-ABC4-011C610449FE}" srcOrd="4" destOrd="0" presId="urn:microsoft.com/office/officeart/2011/layout/TabList"/>
    <dgm:cxn modelId="{AAE3D3A6-2BAD-4B95-952D-F5C6576F3153}" type="presParOf" srcId="{CECB48D5-3950-4F92-BFB0-FFA385D26829}" destId="{5DA86E42-0048-4FA2-9636-9795D40F7FAA}" srcOrd="5" destOrd="0" presId="urn:microsoft.com/office/officeart/2011/layout/TabList"/>
    <dgm:cxn modelId="{3715E6B9-6B70-4CF7-A0A2-221DC111D630}" type="presParOf" srcId="{CECB48D5-3950-4F92-BFB0-FFA385D26829}" destId="{3A980E8A-661B-4EBC-A318-E2EEC4D3E0F3}" srcOrd="6" destOrd="0" presId="urn:microsoft.com/office/officeart/2011/layout/TabList"/>
    <dgm:cxn modelId="{382A635E-DEED-4AC9-AE5C-CC3796E3189C}" type="presParOf" srcId="{3A980E8A-661B-4EBC-A318-E2EEC4D3E0F3}" destId="{A16FA16A-1B60-482F-9AC3-13C66477C595}" srcOrd="0" destOrd="0" presId="urn:microsoft.com/office/officeart/2011/layout/TabList"/>
    <dgm:cxn modelId="{37F3E38F-8973-4FAA-ADB3-BDE1F5EFA88C}" type="presParOf" srcId="{3A980E8A-661B-4EBC-A318-E2EEC4D3E0F3}" destId="{6F3884FD-2A03-4582-9EDA-7BD7FD6D70EC}" srcOrd="1" destOrd="0" presId="urn:microsoft.com/office/officeart/2011/layout/TabList"/>
    <dgm:cxn modelId="{4BCB5903-6B16-4CD8-8ADD-EA58162E3556}" type="presParOf" srcId="{3A980E8A-661B-4EBC-A318-E2EEC4D3E0F3}" destId="{769FAB08-8796-493A-B25D-315335EDB845}" srcOrd="2" destOrd="0" presId="urn:microsoft.com/office/officeart/2011/layout/TabList"/>
    <dgm:cxn modelId="{FE99473C-2223-4F54-8D6C-FE9CCA7B39EA}" type="presParOf" srcId="{CECB48D5-3950-4F92-BFB0-FFA385D26829}" destId="{E646D552-0E6E-4770-BA4C-794837D836C4}" srcOrd="7" destOrd="0" presId="urn:microsoft.com/office/officeart/2011/layout/TabList"/>
    <dgm:cxn modelId="{64F23891-05DD-4574-AB3D-F2D985ED7B2B}" type="presParOf" srcId="{CECB48D5-3950-4F92-BFB0-FFA385D26829}" destId="{7006974D-9578-481B-ACD1-07E365FD0B48}" srcOrd="8" destOrd="0" presId="urn:microsoft.com/office/officeart/2011/layout/TabList"/>
    <dgm:cxn modelId="{595CF73B-A961-4DA6-B79F-690C2A26C7A0}" type="presParOf" srcId="{CECB48D5-3950-4F92-BFB0-FFA385D26829}" destId="{688377D5-2A76-49DD-BAA2-49CE80AB572D}" srcOrd="9" destOrd="0" presId="urn:microsoft.com/office/officeart/2011/layout/TabList"/>
    <dgm:cxn modelId="{31AF0C06-AA23-4892-A4D7-9BF009062979}" type="presParOf" srcId="{688377D5-2A76-49DD-BAA2-49CE80AB572D}" destId="{73964C5E-21DD-40F6-8324-69EE84FDCDB8}" srcOrd="0" destOrd="0" presId="urn:microsoft.com/office/officeart/2011/layout/TabList"/>
    <dgm:cxn modelId="{EBD9CB87-28C6-4B81-B0AA-CCD25B1FC44D}" type="presParOf" srcId="{688377D5-2A76-49DD-BAA2-49CE80AB572D}" destId="{1546EBFF-61D3-4CFE-AB9C-48DA80A8338E}" srcOrd="1" destOrd="0" presId="urn:microsoft.com/office/officeart/2011/layout/TabList"/>
    <dgm:cxn modelId="{2497574E-3C46-4F3E-B1C5-F22B237F6ECA}" type="presParOf" srcId="{688377D5-2A76-49DD-BAA2-49CE80AB572D}" destId="{0CF43A41-BDCF-4195-9FA7-129DE6281AD3}" srcOrd="2" destOrd="0" presId="urn:microsoft.com/office/officeart/2011/layout/TabList"/>
    <dgm:cxn modelId="{9569F69E-FCAA-40A1-8756-F004FF0777E6}" type="presParOf" srcId="{CECB48D5-3950-4F92-BFB0-FFA385D26829}" destId="{503AE20E-5319-48EF-9D15-B1C5A2BA51B1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5322B-0851-4EFF-BAFC-6066031139AE}">
      <dsp:nvSpPr>
        <dsp:cNvPr id="0" name=""/>
        <dsp:cNvSpPr/>
      </dsp:nvSpPr>
      <dsp:spPr>
        <a:xfrm>
          <a:off x="0" y="793853"/>
          <a:ext cx="864697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3656C-8FBA-4C7E-9E9E-FAA9A51BE5AC}">
      <dsp:nvSpPr>
        <dsp:cNvPr id="0" name=""/>
        <dsp:cNvSpPr/>
      </dsp:nvSpPr>
      <dsp:spPr>
        <a:xfrm>
          <a:off x="431926" y="126911"/>
          <a:ext cx="8005158" cy="844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84" tIns="0" rIns="22878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>
              <a:tab pos="3657600" algn="r"/>
            </a:tabLst>
          </a:pPr>
          <a:r>
            <a:rPr lang="en-IE" sz="1400" b="1" kern="1200" dirty="0"/>
            <a:t>The following charts outline Weekly Reach and 7am-7pm (PT) share for the 2025-3 JNLR Report.  </a:t>
          </a:r>
        </a:p>
      </dsp:txBody>
      <dsp:txXfrm>
        <a:off x="473130" y="168115"/>
        <a:ext cx="7922750" cy="761653"/>
      </dsp:txXfrm>
    </dsp:sp>
    <dsp:sp modelId="{D91C913E-4333-4A58-A741-B8037925BAF3}">
      <dsp:nvSpPr>
        <dsp:cNvPr id="0" name=""/>
        <dsp:cNvSpPr/>
      </dsp:nvSpPr>
      <dsp:spPr>
        <a:xfrm>
          <a:off x="0" y="1490368"/>
          <a:ext cx="864697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F9536-80A1-486F-87A9-671728621AC2}">
      <dsp:nvSpPr>
        <dsp:cNvPr id="0" name=""/>
        <dsp:cNvSpPr/>
      </dsp:nvSpPr>
      <dsp:spPr>
        <a:xfrm>
          <a:off x="448297" y="1161053"/>
          <a:ext cx="8005175" cy="50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56" tIns="0" rIns="220256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>
              <a:tab pos="3657600" algn="r"/>
            </a:tabLst>
          </a:pPr>
          <a:r>
            <a:rPr lang="en-GB" sz="1400" b="1" kern="1200" dirty="0"/>
            <a:t>This report is </a:t>
          </a:r>
          <a:r>
            <a:rPr lang="en-GB" sz="1400" b="1" kern="1200" dirty="0">
              <a:latin typeface="Arial"/>
              <a:ea typeface="+mn-ea"/>
              <a:cs typeface="+mn-cs"/>
            </a:rPr>
            <a:t>based</a:t>
          </a:r>
          <a:r>
            <a:rPr lang="en-GB" sz="1400" b="1" kern="1200" dirty="0"/>
            <a:t> on the 12-month period October 2024 to September 2025. </a:t>
          </a:r>
          <a:r>
            <a:rPr lang="en-IE" sz="14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Reach data is compared, year on year, to the 2024-3 report.</a:t>
          </a:r>
        </a:p>
      </dsp:txBody>
      <dsp:txXfrm>
        <a:off x="473019" y="1185775"/>
        <a:ext cx="7955731" cy="456991"/>
      </dsp:txXfrm>
    </dsp:sp>
    <dsp:sp modelId="{05F8AAB0-E281-4DB9-813D-2CDC3340F7B5}">
      <dsp:nvSpPr>
        <dsp:cNvPr id="0" name=""/>
        <dsp:cNvSpPr/>
      </dsp:nvSpPr>
      <dsp:spPr>
        <a:xfrm>
          <a:off x="0" y="2705010"/>
          <a:ext cx="864697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854C0-3DD0-4096-B68E-68EF430C2943}">
      <dsp:nvSpPr>
        <dsp:cNvPr id="0" name=""/>
        <dsp:cNvSpPr/>
      </dsp:nvSpPr>
      <dsp:spPr>
        <a:xfrm>
          <a:off x="453190" y="1857568"/>
          <a:ext cx="7987864" cy="1024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84" tIns="0" rIns="22878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>
              <a:tab pos="3657600" algn="r"/>
            </a:tabLst>
          </a:pPr>
          <a:r>
            <a:rPr lang="en-IE" sz="1400" b="1" u="none" kern="1200" dirty="0"/>
            <a:t>Definitions: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>
              <a:tab pos="3657600" algn="r"/>
            </a:tabLst>
          </a:pPr>
          <a:r>
            <a:rPr lang="en-IE" sz="14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 this report, the definition of ‘RTE’ has been updated to include Raidio na Gaeltachta.  The data for the comparison period comprises RTE R1, RTE 2FM and RTE Lyric FM.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>
              <a:tab pos="3657600" algn="r"/>
            </a:tabLst>
          </a:pPr>
          <a:r>
            <a:rPr lang="en-IE" sz="1400" b="1" u="sng" kern="1200" dirty="0"/>
            <a:t>Universe estimates and sample size </a:t>
          </a:r>
          <a:r>
            <a:rPr lang="en-IE" sz="1400" b="0" i="1" kern="1200" dirty="0"/>
            <a:t>– refer to 2025-3 data.</a:t>
          </a:r>
        </a:p>
      </dsp:txBody>
      <dsp:txXfrm>
        <a:off x="503205" y="1907583"/>
        <a:ext cx="7887834" cy="924531"/>
      </dsp:txXfrm>
    </dsp:sp>
    <dsp:sp modelId="{CC111BEC-A249-4C30-BF45-C32A47CE1799}">
      <dsp:nvSpPr>
        <dsp:cNvPr id="0" name=""/>
        <dsp:cNvSpPr/>
      </dsp:nvSpPr>
      <dsp:spPr>
        <a:xfrm>
          <a:off x="0" y="3282366"/>
          <a:ext cx="864697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61A0B-4CDE-4D18-A2A8-449BD95C2EB7}">
      <dsp:nvSpPr>
        <dsp:cNvPr id="0" name=""/>
        <dsp:cNvSpPr/>
      </dsp:nvSpPr>
      <dsp:spPr>
        <a:xfrm>
          <a:off x="432348" y="3072210"/>
          <a:ext cx="7997367" cy="387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84" tIns="0" rIns="22878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See Appendix for Sales house composition</a:t>
          </a:r>
        </a:p>
      </dsp:txBody>
      <dsp:txXfrm>
        <a:off x="451253" y="3091115"/>
        <a:ext cx="7959557" cy="349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43A41-BDCF-4195-9FA7-129DE6281AD3}">
      <dsp:nvSpPr>
        <dsp:cNvPr id="0" name=""/>
        <dsp:cNvSpPr/>
      </dsp:nvSpPr>
      <dsp:spPr>
        <a:xfrm>
          <a:off x="0" y="3144802"/>
          <a:ext cx="812661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FAB08-8796-493A-B25D-315335EDB845}">
      <dsp:nvSpPr>
        <dsp:cNvPr id="0" name=""/>
        <dsp:cNvSpPr/>
      </dsp:nvSpPr>
      <dsp:spPr>
        <a:xfrm>
          <a:off x="0" y="2200004"/>
          <a:ext cx="812661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EB6E4-E8DB-455D-BBDD-1FB0422433B9}">
      <dsp:nvSpPr>
        <dsp:cNvPr id="0" name=""/>
        <dsp:cNvSpPr/>
      </dsp:nvSpPr>
      <dsp:spPr>
        <a:xfrm>
          <a:off x="0" y="1255206"/>
          <a:ext cx="812661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4EF98-A023-459D-B514-876C2715EC84}">
      <dsp:nvSpPr>
        <dsp:cNvPr id="0" name=""/>
        <dsp:cNvSpPr/>
      </dsp:nvSpPr>
      <dsp:spPr>
        <a:xfrm>
          <a:off x="0" y="310408"/>
          <a:ext cx="812661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E262A-E027-4282-813B-84398D89CE72}">
      <dsp:nvSpPr>
        <dsp:cNvPr id="0" name=""/>
        <dsp:cNvSpPr/>
      </dsp:nvSpPr>
      <dsp:spPr>
        <a:xfrm>
          <a:off x="2112919" y="668"/>
          <a:ext cx="6013693" cy="30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b="1" kern="1200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sp:txBody>
      <dsp:txXfrm>
        <a:off x="2112919" y="668"/>
        <a:ext cx="6013693" cy="309739"/>
      </dsp:txXfrm>
    </dsp:sp>
    <dsp:sp modelId="{93F2F709-3655-44DD-BA29-CB1A4A7A7CD7}">
      <dsp:nvSpPr>
        <dsp:cNvPr id="0" name=""/>
        <dsp:cNvSpPr/>
      </dsp:nvSpPr>
      <dsp:spPr>
        <a:xfrm>
          <a:off x="0" y="668"/>
          <a:ext cx="2112919" cy="309739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>
              <a:latin typeface="Arial"/>
              <a:ea typeface="+mn-ea"/>
              <a:cs typeface="+mn-cs"/>
            </a:rPr>
            <a:t>RTE</a:t>
          </a:r>
        </a:p>
      </dsp:txBody>
      <dsp:txXfrm>
        <a:off x="15123" y="15791"/>
        <a:ext cx="2082673" cy="294616"/>
      </dsp:txXfrm>
    </dsp:sp>
    <dsp:sp modelId="{FFD768DC-B0DF-40EF-9076-7F03F9CEA6C8}">
      <dsp:nvSpPr>
        <dsp:cNvPr id="0" name=""/>
        <dsp:cNvSpPr/>
      </dsp:nvSpPr>
      <dsp:spPr>
        <a:xfrm>
          <a:off x="0" y="310408"/>
          <a:ext cx="8126613" cy="61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9144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ts val="1200"/>
            </a:spcBef>
            <a:spcAft>
              <a:spcPct val="15000"/>
            </a:spcAft>
            <a:buChar char="•"/>
          </a:pPr>
          <a:r>
            <a:rPr lang="en-GB" sz="1200" b="1" kern="1200" dirty="0">
              <a:latin typeface="Arial"/>
              <a:ea typeface="+mn-ea"/>
              <a:cs typeface="+mn-cs"/>
            </a:rPr>
            <a:t>RTE Radio 1, RTE 2FM, RTE Lyric FM and Raidio na Gaeltachta</a:t>
          </a:r>
          <a:endParaRPr lang="en-IE" sz="1200" b="1" kern="1200" dirty="0">
            <a:latin typeface="Arial"/>
            <a:ea typeface="+mn-ea"/>
            <a:cs typeface="+mn-cs"/>
          </a:endParaRPr>
        </a:p>
      </dsp:txBody>
      <dsp:txXfrm>
        <a:off x="0" y="310408"/>
        <a:ext cx="8126613" cy="619571"/>
      </dsp:txXfrm>
    </dsp:sp>
    <dsp:sp modelId="{AE745C7C-BE45-4768-A864-0B0E6C9833D3}">
      <dsp:nvSpPr>
        <dsp:cNvPr id="0" name=""/>
        <dsp:cNvSpPr/>
      </dsp:nvSpPr>
      <dsp:spPr>
        <a:xfrm>
          <a:off x="2112919" y="945466"/>
          <a:ext cx="6013693" cy="30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sp:txBody>
      <dsp:txXfrm>
        <a:off x="2112919" y="945466"/>
        <a:ext cx="6013693" cy="309739"/>
      </dsp:txXfrm>
    </dsp:sp>
    <dsp:sp modelId="{12F4D09E-09FC-42FC-804A-56A2D5AFE9CB}">
      <dsp:nvSpPr>
        <dsp:cNvPr id="0" name=""/>
        <dsp:cNvSpPr/>
      </dsp:nvSpPr>
      <dsp:spPr>
        <a:xfrm>
          <a:off x="0" y="945466"/>
          <a:ext cx="2112919" cy="309739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/>
              <a:ea typeface="+mn-ea"/>
              <a:cs typeface="+mn-cs"/>
            </a:rPr>
            <a:t>IRS +</a:t>
          </a:r>
        </a:p>
      </dsp:txBody>
      <dsp:txXfrm>
        <a:off x="15123" y="960589"/>
        <a:ext cx="2082673" cy="294616"/>
      </dsp:txXfrm>
    </dsp:sp>
    <dsp:sp modelId="{79ABFB80-B1C5-44F2-ABC4-011C610449FE}">
      <dsp:nvSpPr>
        <dsp:cNvPr id="0" name=""/>
        <dsp:cNvSpPr/>
      </dsp:nvSpPr>
      <dsp:spPr>
        <a:xfrm>
          <a:off x="0" y="1255206"/>
          <a:ext cx="8126613" cy="61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9144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>
              <a:latin typeface="Arial"/>
              <a:ea typeface="+mn-ea"/>
              <a:cs typeface="+mn-cs"/>
            </a:rPr>
            <a:t>KFM, KCLR, Midlands Radio 3, South East Radio, East Coast Radio, Tipp FM, Clare FM, Radio Kerry, MWR, Shannonside, Northern Sound, Ocean FM, Highland Radio, Sunshine 106.8 and Radio Nova</a:t>
          </a:r>
        </a:p>
      </dsp:txBody>
      <dsp:txXfrm>
        <a:off x="0" y="1255206"/>
        <a:ext cx="8126613" cy="619571"/>
      </dsp:txXfrm>
    </dsp:sp>
    <dsp:sp modelId="{A16FA16A-1B60-482F-9AC3-13C66477C595}">
      <dsp:nvSpPr>
        <dsp:cNvPr id="0" name=""/>
        <dsp:cNvSpPr/>
      </dsp:nvSpPr>
      <dsp:spPr>
        <a:xfrm>
          <a:off x="2112919" y="1890264"/>
          <a:ext cx="6013693" cy="30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sp:txBody>
      <dsp:txXfrm>
        <a:off x="2112919" y="1890264"/>
        <a:ext cx="6013693" cy="309739"/>
      </dsp:txXfrm>
    </dsp:sp>
    <dsp:sp modelId="{6F3884FD-2A03-4582-9EDA-7BD7FD6D70EC}">
      <dsp:nvSpPr>
        <dsp:cNvPr id="0" name=""/>
        <dsp:cNvSpPr/>
      </dsp:nvSpPr>
      <dsp:spPr>
        <a:xfrm>
          <a:off x="0" y="1890264"/>
          <a:ext cx="2112919" cy="309739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/>
              <a:ea typeface="+mn-ea"/>
              <a:cs typeface="+mn-cs"/>
            </a:rPr>
            <a:t>Media Central Group</a:t>
          </a:r>
        </a:p>
      </dsp:txBody>
      <dsp:txXfrm>
        <a:off x="15123" y="1905387"/>
        <a:ext cx="2082673" cy="294616"/>
      </dsp:txXfrm>
    </dsp:sp>
    <dsp:sp modelId="{E646D552-0E6E-4770-BA4C-794837D836C4}">
      <dsp:nvSpPr>
        <dsp:cNvPr id="0" name=""/>
        <dsp:cNvSpPr/>
      </dsp:nvSpPr>
      <dsp:spPr>
        <a:xfrm>
          <a:off x="0" y="2200004"/>
          <a:ext cx="8126613" cy="61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9144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>
              <a:latin typeface="Arial"/>
              <a:ea typeface="+mn-ea"/>
              <a:cs typeface="+mn-cs"/>
            </a:rPr>
            <a:t>Today FM, Newstalk, 98FM, Spin 1038, Spin South-West, iRadio North-West, iRadio North-East, Beat 102-103, Classic Hits Radio and Red FM.</a:t>
          </a:r>
        </a:p>
      </dsp:txBody>
      <dsp:txXfrm>
        <a:off x="0" y="2200004"/>
        <a:ext cx="8126613" cy="619571"/>
      </dsp:txXfrm>
    </dsp:sp>
    <dsp:sp modelId="{73964C5E-21DD-40F6-8324-69EE84FDCDB8}">
      <dsp:nvSpPr>
        <dsp:cNvPr id="0" name=""/>
        <dsp:cNvSpPr/>
      </dsp:nvSpPr>
      <dsp:spPr>
        <a:xfrm>
          <a:off x="2112919" y="2835063"/>
          <a:ext cx="6013693" cy="30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1200" b="0" kern="1200" dirty="0">
            <a:solidFill>
              <a:srgbClr val="5F5F5F">
                <a:lumMod val="65000"/>
                <a:lumOff val="35000"/>
              </a:srgbClr>
            </a:solidFill>
            <a:latin typeface="Arial"/>
            <a:ea typeface="+mn-ea"/>
            <a:cs typeface="+mn-cs"/>
          </a:endParaRPr>
        </a:p>
      </dsp:txBody>
      <dsp:txXfrm>
        <a:off x="2112919" y="2835063"/>
        <a:ext cx="6013693" cy="309739"/>
      </dsp:txXfrm>
    </dsp:sp>
    <dsp:sp modelId="{1546EBFF-61D3-4CFE-AB9C-48DA80A8338E}">
      <dsp:nvSpPr>
        <dsp:cNvPr id="0" name=""/>
        <dsp:cNvSpPr/>
      </dsp:nvSpPr>
      <dsp:spPr>
        <a:xfrm>
          <a:off x="0" y="2835063"/>
          <a:ext cx="2112919" cy="309739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/>
              <a:ea typeface="+mn-ea"/>
              <a:cs typeface="+mn-cs"/>
            </a:rPr>
            <a:t>Onic Urban</a:t>
          </a:r>
        </a:p>
      </dsp:txBody>
      <dsp:txXfrm>
        <a:off x="15123" y="2850186"/>
        <a:ext cx="2082673" cy="294616"/>
      </dsp:txXfrm>
    </dsp:sp>
    <dsp:sp modelId="{503AE20E-5319-48EF-9D15-B1C5A2BA51B1}">
      <dsp:nvSpPr>
        <dsp:cNvPr id="0" name=""/>
        <dsp:cNvSpPr/>
      </dsp:nvSpPr>
      <dsp:spPr>
        <a:xfrm>
          <a:off x="0" y="3144802"/>
          <a:ext cx="8126613" cy="61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9144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IE" sz="1200" b="1" kern="1200" dirty="0">
              <a:latin typeface="Arial"/>
              <a:ea typeface="+mn-ea"/>
              <a:cs typeface="+mn-cs"/>
            </a:rPr>
            <a:t>FM104, Q102, Cork’s 96FM, C103, LMFM, Live 95FM, Galway Bay FM and WLR FM</a:t>
          </a:r>
          <a:endParaRPr lang="en-GB" sz="1200" b="0" kern="1200" dirty="0">
            <a:latin typeface="Arial"/>
            <a:ea typeface="+mn-ea"/>
            <a:cs typeface="+mn-cs"/>
          </a:endParaRPr>
        </a:p>
      </dsp:txBody>
      <dsp:txXfrm>
        <a:off x="0" y="3144802"/>
        <a:ext cx="8126613" cy="61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0.1141</cdr:y>
    </cdr:from>
    <cdr:to>
      <cdr:x>0.32629</cdr:x>
      <cdr:y>0.25691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40560A-0366-4092-B8F7-DC5DFFD3C9A0}"/>
            </a:ext>
          </a:extLst>
        </cdr:cNvPr>
        <cdr:cNvSpPr txBox="1"/>
      </cdr:nvSpPr>
      <cdr:spPr>
        <a:xfrm xmlns:a="http://schemas.openxmlformats.org/drawingml/2006/main">
          <a:off x="0" y="368826"/>
          <a:ext cx="1479055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rPr>
            <a:t>SHARE OF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E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rPr>
            <a:t>TIME SPENT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0.66234</cdr:x>
      <cdr:y>0.38738</cdr:y>
    </cdr:from>
    <cdr:to>
      <cdr:x>0.86795</cdr:x>
      <cdr:y>0.4526</cdr:y>
    </cdr:to>
    <cdr:sp macro="" textlink="">
      <cdr:nvSpPr>
        <cdr:cNvPr id="2" name="TextBox 33">
          <a:extLst xmlns:a="http://schemas.openxmlformats.org/drawingml/2006/main">
            <a:ext uri="{FF2B5EF4-FFF2-40B4-BE49-F238E27FC236}">
              <a16:creationId xmlns:a16="http://schemas.microsoft.com/office/drawing/2014/main" id="{D0F13F6A-C2C0-485D-9336-48A6F325EC9B}"/>
            </a:ext>
          </a:extLst>
        </cdr:cNvPr>
        <cdr:cNvSpPr txBox="1"/>
      </cdr:nvSpPr>
      <cdr:spPr>
        <a:xfrm xmlns:a="http://schemas.openxmlformats.org/drawingml/2006/main">
          <a:off x="2909242" y="914007"/>
          <a:ext cx="903118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Cork’s 96FM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0.60554</cdr:x>
      <cdr:y>0.62518</cdr:y>
    </cdr:from>
    <cdr:to>
      <cdr:x>0.69978</cdr:x>
      <cdr:y>0.6904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C329FBC5-FD2C-2245-168F-7CE45C0F9A83}"/>
            </a:ext>
          </a:extLst>
        </cdr:cNvPr>
        <cdr:cNvSpPr txBox="1"/>
      </cdr:nvSpPr>
      <cdr:spPr>
        <a:xfrm xmlns:a="http://schemas.openxmlformats.org/drawingml/2006/main">
          <a:off x="2659782" y="1475106"/>
          <a:ext cx="413938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C103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0.15033</cdr:x>
      <cdr:y>0.46847</cdr:y>
    </cdr:from>
    <cdr:to>
      <cdr:x>0.32687</cdr:x>
      <cdr:y>0.53369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id="{50AA00CF-5DC5-646B-91EF-4EB86E3E5004}"/>
            </a:ext>
          </a:extLst>
        </cdr:cNvPr>
        <cdr:cNvSpPr txBox="1"/>
      </cdr:nvSpPr>
      <cdr:spPr>
        <a:xfrm xmlns:a="http://schemas.openxmlformats.org/drawingml/2006/main">
          <a:off x="660326" y="1105347"/>
          <a:ext cx="775432" cy="15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National</a:t>
          </a:r>
          <a:r>
            <a:rPr lang="en-IE" sz="1000" dirty="0">
              <a:solidFill>
                <a:srgbClr val="7F7F7F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0.58591</cdr:x>
      <cdr:y>0.18766</cdr:y>
    </cdr:from>
    <cdr:to>
      <cdr:x>0.8386</cdr:x>
      <cdr:y>0.25288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5D5E0F2-8D57-4A08-A0EB-5D8A4C4A2F0B}"/>
            </a:ext>
          </a:extLst>
        </cdr:cNvPr>
        <cdr:cNvSpPr/>
      </cdr:nvSpPr>
      <cdr:spPr>
        <a:xfrm xmlns:a="http://schemas.openxmlformats.org/drawingml/2006/main">
          <a:off x="2573550" y="442785"/>
          <a:ext cx="1109911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Cork's RED FM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0.53147</cdr:x>
      <cdr:y>0.71459</cdr:y>
    </cdr:from>
    <cdr:to>
      <cdr:x>0.63825</cdr:x>
      <cdr:y>0.77981</cdr:y>
    </cdr:to>
    <cdr:sp macro="" textlink="">
      <cdr:nvSpPr>
        <cdr:cNvPr id="3" name="TextBox 24">
          <a:extLst xmlns:a="http://schemas.openxmlformats.org/drawingml/2006/main">
            <a:ext uri="{FF2B5EF4-FFF2-40B4-BE49-F238E27FC236}">
              <a16:creationId xmlns:a16="http://schemas.microsoft.com/office/drawing/2014/main" id="{74897941-7875-8FF9-4279-623028D2DFD6}"/>
            </a:ext>
          </a:extLst>
        </cdr:cNvPr>
        <cdr:cNvSpPr txBox="1"/>
      </cdr:nvSpPr>
      <cdr:spPr>
        <a:xfrm xmlns:a="http://schemas.openxmlformats.org/drawingml/2006/main">
          <a:off x="2334404" y="1686068"/>
          <a:ext cx="469019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C103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0.65461</cdr:x>
      <cdr:y>0.56108</cdr:y>
    </cdr:from>
    <cdr:to>
      <cdr:x>0.86996</cdr:x>
      <cdr:y>0.62631</cdr:y>
    </cdr:to>
    <cdr:sp macro="" textlink="">
      <cdr:nvSpPr>
        <cdr:cNvPr id="4" name="TextBox 30">
          <a:extLst xmlns:a="http://schemas.openxmlformats.org/drawingml/2006/main">
            <a:ext uri="{FF2B5EF4-FFF2-40B4-BE49-F238E27FC236}">
              <a16:creationId xmlns:a16="http://schemas.microsoft.com/office/drawing/2014/main" id="{0E2BC671-F8F9-B404-87EC-BAFA67DC871E}"/>
            </a:ext>
          </a:extLst>
        </cdr:cNvPr>
        <cdr:cNvSpPr txBox="1"/>
      </cdr:nvSpPr>
      <cdr:spPr>
        <a:xfrm xmlns:a="http://schemas.openxmlformats.org/drawingml/2006/main">
          <a:off x="2875301" y="1323864"/>
          <a:ext cx="945900" cy="153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Cork’s 96FM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0.20144</cdr:x>
      <cdr:y>0.17019</cdr:y>
    </cdr:from>
    <cdr:to>
      <cdr:x>0.37797</cdr:x>
      <cdr:y>0.23541</cdr:y>
    </cdr:to>
    <cdr:sp macro="" textlink="">
      <cdr:nvSpPr>
        <cdr:cNvPr id="5" name="TextBox 23">
          <a:extLst xmlns:a="http://schemas.openxmlformats.org/drawingml/2006/main">
            <a:ext uri="{FF2B5EF4-FFF2-40B4-BE49-F238E27FC236}">
              <a16:creationId xmlns:a16="http://schemas.microsoft.com/office/drawing/2014/main" id="{22F4EBDE-D009-76A0-AE3E-A3081243A089}"/>
            </a:ext>
          </a:extLst>
        </cdr:cNvPr>
        <cdr:cNvSpPr txBox="1"/>
      </cdr:nvSpPr>
      <cdr:spPr>
        <a:xfrm xmlns:a="http://schemas.openxmlformats.org/drawingml/2006/main">
          <a:off x="884792" y="401569"/>
          <a:ext cx="775388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Other</a:t>
          </a:r>
          <a:r>
            <a:rPr lang="en-IE" sz="1000" dirty="0">
              <a:solidFill>
                <a:srgbClr val="7F7F7F"/>
              </a:solidFill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0.3637</cdr:x>
      <cdr:y>0.11278</cdr:y>
    </cdr:from>
    <cdr:to>
      <cdr:x>0.47581</cdr:x>
      <cdr:y>0.21061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B95278E-7A39-42B2-B927-C1B1A9C5942C}"/>
            </a:ext>
          </a:extLst>
        </cdr:cNvPr>
        <cdr:cNvSpPr/>
      </cdr:nvSpPr>
      <cdr:spPr>
        <a:xfrm xmlns:a="http://schemas.openxmlformats.org/drawingml/2006/main">
          <a:off x="1597502" y="266097"/>
          <a:ext cx="492443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2660D936-4120-4CE9-BAEC-88AB3986C811}" type="CATEGORYNAME">
            <a:rPr lang="en-US" sz="900" b="1" smtClean="0">
              <a:solidFill>
                <a:srgbClr val="7F7F7F"/>
              </a:solidFill>
            </a:rPr>
            <a:pPr/>
            <a:t>Other</a:t>
          </a:fld>
          <a:endParaRPr lang="en-IE" sz="1000" b="1" dirty="0">
            <a:solidFill>
              <a:srgbClr val="7F7F7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0.1969</cdr:x>
      <cdr:y>0.55108</cdr:y>
    </cdr:from>
    <cdr:to>
      <cdr:x>0.3199</cdr:x>
      <cdr:y>0.60978</cdr:y>
    </cdr:to>
    <cdr:sp macro="" textlink="">
      <cdr:nvSpPr>
        <cdr:cNvPr id="2" name="TextBox 28">
          <a:extLst xmlns:a="http://schemas.openxmlformats.org/drawingml/2006/main">
            <a:ext uri="{FF2B5EF4-FFF2-40B4-BE49-F238E27FC236}">
              <a16:creationId xmlns:a16="http://schemas.microsoft.com/office/drawing/2014/main" id="{7B854C4D-B6ED-0240-34E7-4021B80B2D79}"/>
            </a:ext>
          </a:extLst>
        </cdr:cNvPr>
        <cdr:cNvSpPr txBox="1"/>
      </cdr:nvSpPr>
      <cdr:spPr>
        <a:xfrm xmlns:a="http://schemas.openxmlformats.org/drawingml/2006/main">
          <a:off x="864844" y="1300252"/>
          <a:ext cx="540263" cy="13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900" b="1" dirty="0">
              <a:solidFill>
                <a:srgbClr val="7F7F7F"/>
              </a:solidFill>
            </a:rPr>
            <a:t>National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0.15034</cdr:x>
      <cdr:y>0.53491</cdr:y>
    </cdr:from>
    <cdr:to>
      <cdr:x>0.32687</cdr:x>
      <cdr:y>0.59361</cdr:y>
    </cdr:to>
    <cdr:sp macro="" textlink="">
      <cdr:nvSpPr>
        <cdr:cNvPr id="2" name="TextBox 34">
          <a:extLst xmlns:a="http://schemas.openxmlformats.org/drawingml/2006/main">
            <a:ext uri="{FF2B5EF4-FFF2-40B4-BE49-F238E27FC236}">
              <a16:creationId xmlns:a16="http://schemas.microsoft.com/office/drawing/2014/main" id="{816CB5FC-BF89-47ED-85E2-FFE18EAE270D}"/>
            </a:ext>
          </a:extLst>
        </cdr:cNvPr>
        <cdr:cNvSpPr txBox="1"/>
      </cdr:nvSpPr>
      <cdr:spPr>
        <a:xfrm xmlns:a="http://schemas.openxmlformats.org/drawingml/2006/main">
          <a:off x="660348" y="1262104"/>
          <a:ext cx="775388" cy="13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900" b="1" dirty="0">
              <a:solidFill>
                <a:srgbClr val="7F7F7F"/>
              </a:solidFill>
            </a:rPr>
            <a:t>National </a:t>
          </a:r>
        </a:p>
      </cdr:txBody>
    </cdr:sp>
  </cdr:relSizeAnchor>
  <cdr:relSizeAnchor xmlns:cdr="http://schemas.openxmlformats.org/drawingml/2006/chartDrawing">
    <cdr:from>
      <cdr:x>0.25199</cdr:x>
      <cdr:y>0.12718</cdr:y>
    </cdr:from>
    <cdr:to>
      <cdr:x>0.42853</cdr:x>
      <cdr:y>0.18587</cdr:y>
    </cdr:to>
    <cdr:sp macro="" textlink="">
      <cdr:nvSpPr>
        <cdr:cNvPr id="3" name="TextBox 33">
          <a:extLst xmlns:a="http://schemas.openxmlformats.org/drawingml/2006/main">
            <a:ext uri="{FF2B5EF4-FFF2-40B4-BE49-F238E27FC236}">
              <a16:creationId xmlns:a16="http://schemas.microsoft.com/office/drawing/2014/main" id="{A04400A9-EA00-41C4-8630-36AD20A1E084}"/>
            </a:ext>
          </a:extLst>
        </cdr:cNvPr>
        <cdr:cNvSpPr txBox="1"/>
      </cdr:nvSpPr>
      <cdr:spPr>
        <a:xfrm xmlns:a="http://schemas.openxmlformats.org/drawingml/2006/main">
          <a:off x="1106856" y="300067"/>
          <a:ext cx="775411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900" b="1" dirty="0">
              <a:solidFill>
                <a:srgbClr val="7F7F7F"/>
              </a:solidFill>
            </a:rPr>
            <a:t>Other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0.33876</cdr:x>
      <cdr:y>0.14279</cdr:y>
    </cdr:from>
    <cdr:to>
      <cdr:x>0.5153</cdr:x>
      <cdr:y>0.20148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DBF4BDCA-30C3-1158-1DC3-58058FAA2B9A}"/>
            </a:ext>
          </a:extLst>
        </cdr:cNvPr>
        <cdr:cNvSpPr txBox="1"/>
      </cdr:nvSpPr>
      <cdr:spPr>
        <a:xfrm xmlns:a="http://schemas.openxmlformats.org/drawingml/2006/main">
          <a:off x="1487981" y="336899"/>
          <a:ext cx="775411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900" b="1" dirty="0">
              <a:solidFill>
                <a:srgbClr val="7F7F7F"/>
              </a:solidFill>
            </a:rPr>
            <a:t>Other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0.18977</cdr:x>
      <cdr:y>0.6325</cdr:y>
    </cdr:from>
    <cdr:to>
      <cdr:x>0.3663</cdr:x>
      <cdr:y>0.6912</cdr:y>
    </cdr:to>
    <cdr:sp macro="" textlink="">
      <cdr:nvSpPr>
        <cdr:cNvPr id="2" name="TextBox 34">
          <a:extLst xmlns:a="http://schemas.openxmlformats.org/drawingml/2006/main">
            <a:ext uri="{FF2B5EF4-FFF2-40B4-BE49-F238E27FC236}">
              <a16:creationId xmlns:a16="http://schemas.microsoft.com/office/drawing/2014/main" id="{816CB5FC-BF89-47ED-85E2-FFE18EAE270D}"/>
            </a:ext>
          </a:extLst>
        </cdr:cNvPr>
        <cdr:cNvSpPr txBox="1"/>
      </cdr:nvSpPr>
      <cdr:spPr>
        <a:xfrm xmlns:a="http://schemas.openxmlformats.org/drawingml/2006/main">
          <a:off x="833560" y="1492375"/>
          <a:ext cx="775388" cy="13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900" b="1" dirty="0">
              <a:solidFill>
                <a:srgbClr val="7F7F7F"/>
              </a:solidFill>
            </a:rPr>
            <a:t>National </a:t>
          </a:r>
        </a:p>
      </cdr:txBody>
    </cdr:sp>
  </cdr:relSizeAnchor>
  <cdr:relSizeAnchor xmlns:cdr="http://schemas.openxmlformats.org/drawingml/2006/chartDrawing">
    <cdr:from>
      <cdr:x>0.27456</cdr:x>
      <cdr:y>0.13425</cdr:y>
    </cdr:from>
    <cdr:to>
      <cdr:x>0.4511</cdr:x>
      <cdr:y>0.19294</cdr:y>
    </cdr:to>
    <cdr:sp macro="" textlink="">
      <cdr:nvSpPr>
        <cdr:cNvPr id="3" name="TextBox 33">
          <a:extLst xmlns:a="http://schemas.openxmlformats.org/drawingml/2006/main">
            <a:ext uri="{FF2B5EF4-FFF2-40B4-BE49-F238E27FC236}">
              <a16:creationId xmlns:a16="http://schemas.microsoft.com/office/drawing/2014/main" id="{A04400A9-EA00-41C4-8630-36AD20A1E084}"/>
            </a:ext>
          </a:extLst>
        </cdr:cNvPr>
        <cdr:cNvSpPr txBox="1"/>
      </cdr:nvSpPr>
      <cdr:spPr>
        <a:xfrm xmlns:a="http://schemas.openxmlformats.org/drawingml/2006/main">
          <a:off x="1205990" y="316771"/>
          <a:ext cx="775432" cy="138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900" b="1" dirty="0">
              <a:solidFill>
                <a:srgbClr val="7F7F7F"/>
              </a:solidFill>
            </a:rPr>
            <a:t>Other </a:t>
          </a:r>
        </a:p>
      </cdr:txBody>
    </cdr:sp>
  </cdr:relSizeAnchor>
  <cdr:relSizeAnchor xmlns:cdr="http://schemas.openxmlformats.org/drawingml/2006/chartDrawing">
    <cdr:from>
      <cdr:x>0.63164</cdr:x>
      <cdr:y>0.18026</cdr:y>
    </cdr:from>
    <cdr:to>
      <cdr:x>0.80817</cdr:x>
      <cdr:y>0.23896</cdr:y>
    </cdr:to>
    <cdr:sp macro="" textlink="">
      <cdr:nvSpPr>
        <cdr:cNvPr id="4" name="TextBox 34">
          <a:extLst xmlns:a="http://schemas.openxmlformats.org/drawingml/2006/main">
            <a:ext uri="{FF2B5EF4-FFF2-40B4-BE49-F238E27FC236}">
              <a16:creationId xmlns:a16="http://schemas.microsoft.com/office/drawing/2014/main" id="{DD4C94F2-610A-975E-7A88-22A3C448C67A}"/>
            </a:ext>
          </a:extLst>
        </cdr:cNvPr>
        <cdr:cNvSpPr txBox="1"/>
      </cdr:nvSpPr>
      <cdr:spPr>
        <a:xfrm xmlns:a="http://schemas.openxmlformats.org/drawingml/2006/main">
          <a:off x="2774419" y="425327"/>
          <a:ext cx="775388" cy="13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l"/>
          <a:r>
            <a:rPr lang="en-IE" sz="900" b="1" dirty="0">
              <a:solidFill>
                <a:srgbClr val="7F7F7F"/>
              </a:solidFill>
            </a:rPr>
            <a:t>98FM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0.33876</cdr:x>
      <cdr:y>0.14279</cdr:y>
    </cdr:from>
    <cdr:to>
      <cdr:x>0.5153</cdr:x>
      <cdr:y>0.20148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DBF4BDCA-30C3-1158-1DC3-58058FAA2B9A}"/>
            </a:ext>
          </a:extLst>
        </cdr:cNvPr>
        <cdr:cNvSpPr txBox="1"/>
      </cdr:nvSpPr>
      <cdr:spPr>
        <a:xfrm xmlns:a="http://schemas.openxmlformats.org/drawingml/2006/main">
          <a:off x="1487981" y="336899"/>
          <a:ext cx="775411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900" b="1" dirty="0">
              <a:solidFill>
                <a:srgbClr val="7F7F7F"/>
              </a:solidFill>
            </a:rPr>
            <a:t>Other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0.63246</cdr:x>
      <cdr:y>0.57987</cdr:y>
    </cdr:from>
    <cdr:to>
      <cdr:x>0.83807</cdr:x>
      <cdr:y>0.64509</cdr:y>
    </cdr:to>
    <cdr:sp macro="" textlink="">
      <cdr:nvSpPr>
        <cdr:cNvPr id="2" name="TextBox 33">
          <a:extLst xmlns:a="http://schemas.openxmlformats.org/drawingml/2006/main">
            <a:ext uri="{FF2B5EF4-FFF2-40B4-BE49-F238E27FC236}">
              <a16:creationId xmlns:a16="http://schemas.microsoft.com/office/drawing/2014/main" id="{D0F13F6A-C2C0-485D-9336-48A6F325EC9B}"/>
            </a:ext>
          </a:extLst>
        </cdr:cNvPr>
        <cdr:cNvSpPr txBox="1"/>
      </cdr:nvSpPr>
      <cdr:spPr>
        <a:xfrm xmlns:a="http://schemas.openxmlformats.org/drawingml/2006/main">
          <a:off x="2778008" y="1368189"/>
          <a:ext cx="903118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Cork’s 96FM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0.14262</cdr:x>
      <cdr:y>0.47409</cdr:y>
    </cdr:from>
    <cdr:to>
      <cdr:x>0.31916</cdr:x>
      <cdr:y>0.53931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id="{50AA00CF-5DC5-646B-91EF-4EB86E3E5004}"/>
            </a:ext>
          </a:extLst>
        </cdr:cNvPr>
        <cdr:cNvSpPr txBox="1"/>
      </cdr:nvSpPr>
      <cdr:spPr>
        <a:xfrm xmlns:a="http://schemas.openxmlformats.org/drawingml/2006/main">
          <a:off x="626441" y="1118595"/>
          <a:ext cx="775432" cy="15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National</a:t>
          </a:r>
          <a:r>
            <a:rPr lang="en-IE" sz="1000" dirty="0">
              <a:solidFill>
                <a:srgbClr val="7F7F7F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0.63892</cdr:x>
      <cdr:y>0.30042</cdr:y>
    </cdr:from>
    <cdr:to>
      <cdr:x>0.89161</cdr:x>
      <cdr:y>0.36564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5D5E0F2-8D57-4A08-A0EB-5D8A4C4A2F0B}"/>
            </a:ext>
          </a:extLst>
        </cdr:cNvPr>
        <cdr:cNvSpPr/>
      </cdr:nvSpPr>
      <cdr:spPr>
        <a:xfrm xmlns:a="http://schemas.openxmlformats.org/drawingml/2006/main">
          <a:off x="2806401" y="708837"/>
          <a:ext cx="1109911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Cork's RED FM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0.53955</cdr:x>
      <cdr:y>0.72243</cdr:y>
    </cdr:from>
    <cdr:to>
      <cdr:x>0.64633</cdr:x>
      <cdr:y>0.78765</cdr:y>
    </cdr:to>
    <cdr:sp macro="" textlink="">
      <cdr:nvSpPr>
        <cdr:cNvPr id="3" name="TextBox 24">
          <a:extLst xmlns:a="http://schemas.openxmlformats.org/drawingml/2006/main">
            <a:ext uri="{FF2B5EF4-FFF2-40B4-BE49-F238E27FC236}">
              <a16:creationId xmlns:a16="http://schemas.microsoft.com/office/drawing/2014/main" id="{74897941-7875-8FF9-4279-623028D2DFD6}"/>
            </a:ext>
          </a:extLst>
        </cdr:cNvPr>
        <cdr:cNvSpPr txBox="1"/>
      </cdr:nvSpPr>
      <cdr:spPr>
        <a:xfrm xmlns:a="http://schemas.openxmlformats.org/drawingml/2006/main">
          <a:off x="2369912" y="1704559"/>
          <a:ext cx="469019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C103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0.64979</cdr:x>
      <cdr:y>0.60933</cdr:y>
    </cdr:from>
    <cdr:to>
      <cdr:x>0.86514</cdr:x>
      <cdr:y>0.67455</cdr:y>
    </cdr:to>
    <cdr:sp macro="" textlink="">
      <cdr:nvSpPr>
        <cdr:cNvPr id="4" name="TextBox 30">
          <a:extLst xmlns:a="http://schemas.openxmlformats.org/drawingml/2006/main">
            <a:ext uri="{FF2B5EF4-FFF2-40B4-BE49-F238E27FC236}">
              <a16:creationId xmlns:a16="http://schemas.microsoft.com/office/drawing/2014/main" id="{0E2BC671-F8F9-B404-87EC-BAFA67DC871E}"/>
            </a:ext>
          </a:extLst>
        </cdr:cNvPr>
        <cdr:cNvSpPr txBox="1"/>
      </cdr:nvSpPr>
      <cdr:spPr>
        <a:xfrm xmlns:a="http://schemas.openxmlformats.org/drawingml/2006/main">
          <a:off x="2854134" y="1437690"/>
          <a:ext cx="945900" cy="153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/>
          <a:r>
            <a:rPr lang="en-IE" sz="1000" b="1" dirty="0">
              <a:solidFill>
                <a:srgbClr val="7F7F7F"/>
              </a:solidFill>
            </a:rPr>
            <a:t>Cork’s 96FM</a:t>
          </a:r>
          <a:endParaRPr lang="en-IE" sz="1000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0.2422</cdr:x>
      <cdr:y>0.14945</cdr:y>
    </cdr:from>
    <cdr:to>
      <cdr:x>0.41873</cdr:x>
      <cdr:y>0.21467</cdr:y>
    </cdr:to>
    <cdr:sp macro="" textlink="">
      <cdr:nvSpPr>
        <cdr:cNvPr id="5" name="TextBox 23">
          <a:extLst xmlns:a="http://schemas.openxmlformats.org/drawingml/2006/main">
            <a:ext uri="{FF2B5EF4-FFF2-40B4-BE49-F238E27FC236}">
              <a16:creationId xmlns:a16="http://schemas.microsoft.com/office/drawing/2014/main" id="{22F4EBDE-D009-76A0-AE3E-A3081243A089}"/>
            </a:ext>
          </a:extLst>
        </cdr:cNvPr>
        <cdr:cNvSpPr txBox="1"/>
      </cdr:nvSpPr>
      <cdr:spPr>
        <a:xfrm xmlns:a="http://schemas.openxmlformats.org/drawingml/2006/main">
          <a:off x="1063841" y="352626"/>
          <a:ext cx="775388" cy="15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763" algn="r"/>
          <a:r>
            <a:rPr lang="en-IE" sz="1000" b="1" dirty="0">
              <a:solidFill>
                <a:srgbClr val="7F7F7F"/>
              </a:solidFill>
            </a:rPr>
            <a:t>Other</a:t>
          </a:r>
          <a:r>
            <a:rPr lang="en-IE" sz="1000" dirty="0">
              <a:solidFill>
                <a:srgbClr val="7F7F7F"/>
              </a:solidFill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783" cy="49309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824" y="3"/>
            <a:ext cx="2921783" cy="49309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11059CDB-72EA-483D-9A34-D50D3267644F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37"/>
            <a:ext cx="2921783" cy="49309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824" y="9378037"/>
            <a:ext cx="2921783" cy="49309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82556AC4-8048-47C4-97D0-565009C72C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1582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2D6798F8-BDA6-46C0-A11F-B16041C3620C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70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628DE85F-A49F-4D4C-8D78-799212E24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80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7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3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15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8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2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EEA6-420A-4063-9A89-A7A2D24674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1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9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1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4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23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0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6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79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8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33342"/>
            <a:ext cx="7589520" cy="276999"/>
          </a:xfr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US" sz="1500" b="0" i="0" u="none" strike="noStrike" cap="none" spc="0" normalizeH="0" dirty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</a:pPr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36370"/>
            <a:ext cx="6718167" cy="369332"/>
          </a:xfrm>
        </p:spPr>
        <p:txBody>
          <a:bodyPr vert="horz" wrap="square" lIns="162000" tIns="45720" rIns="162000" bIns="45720" rtlCol="0" anchor="b">
            <a:spAutoFit/>
          </a:bodyPr>
          <a:lstStyle>
            <a:lvl1pPr>
              <a:defRPr lang="en-GB" sz="2000" b="1" spc="-75" dirty="0">
                <a:solidFill>
                  <a:srgbClr val="7F7F7F"/>
                </a:solidFill>
                <a:ea typeface="+mj-ea"/>
                <a:cs typeface="+mj-cs"/>
              </a:defRPr>
            </a:lvl1pPr>
          </a:lstStyle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EB325C5-9E18-D46D-6AE9-87D8D43D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370" y="108369"/>
            <a:ext cx="7406640" cy="369332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0082AF1-D728-213D-07E8-831AD5312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05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590" y="1356615"/>
            <a:ext cx="8536821" cy="2901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GB" sz="1200" cap="none" dirty="0" smtClean="0"/>
            </a:lvl1pPr>
            <a:lvl2pPr>
              <a:defRPr lang="en-GB" dirty="0" smtClean="0"/>
            </a:lvl2pPr>
            <a:lvl3pPr>
              <a:defRPr lang="en-GB" dirty="0"/>
            </a:lvl3pPr>
          </a:lstStyle>
          <a:p>
            <a:pPr marL="176213" lvl="0" indent="-176213">
              <a:buChar char="•"/>
            </a:pPr>
            <a:r>
              <a:rPr lang="en-GB" dirty="0"/>
              <a:t>Click to add text </a:t>
            </a:r>
          </a:p>
          <a:p>
            <a:pPr marL="476250" lvl="1" indent="-166688">
              <a:buChar char="–"/>
              <a:tabLst/>
            </a:pPr>
            <a:r>
              <a:rPr lang="en-GB" dirty="0"/>
              <a:t>Second level</a:t>
            </a:r>
          </a:p>
          <a:p>
            <a:pPr marL="692150" lvl="2" indent="-177800">
              <a:buSzPct val="85000"/>
            </a:pPr>
            <a:r>
              <a:rPr lang="en-GB" dirty="0"/>
              <a:t>Third level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90" y="84073"/>
            <a:ext cx="7517662" cy="383182"/>
          </a:xfrm>
        </p:spPr>
        <p:txBody>
          <a:bodyPr vert="horz" wrap="square" lIns="0" tIns="45720" rIns="0" bIns="45720" rtlCol="0" anchor="b">
            <a:spAutoFit/>
          </a:bodyPr>
          <a:lstStyle>
            <a:lvl1pPr>
              <a:defRPr lang="en-GB" sz="2000" dirty="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89" y="517973"/>
            <a:ext cx="7488689" cy="276999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GB" sz="1500" b="0" i="0" u="none" strike="noStrike" cap="none" spc="0" normalizeH="0" dirty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  <a:cs typeface="+mn-cs"/>
              </a:defRPr>
            </a:lvl1pPr>
          </a:lstStyle>
          <a:p>
            <a:pPr marR="0" lvl="0" defTabSz="685800" fontAlgn="auto"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</a:pPr>
            <a:r>
              <a:rPr lang="en-GB" dirty="0"/>
              <a:t>Subtitle of the slide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4E7E30E-024E-583E-C2FB-000B61533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90639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769BCC7A-85FA-2F1E-9741-B4D1A133B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9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9892-E36B-69F5-C931-5CF932443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644"/>
            <a:ext cx="6858000" cy="13388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3BF78-D914-25A5-AFF4-42E9B35F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53990-E71D-4576-E8E2-F696D645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A92-12F9-DD4B-8126-7BEE867137D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FD96E-14F0-C70F-0C27-665C31FE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130F-212B-C650-FB50-333B2497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F195-9431-E140-936C-122E79E6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28598"/>
            <a:ext cx="7589520" cy="276999"/>
          </a:xfr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US" sz="1500" b="0" i="0" u="none" strike="noStrike" cap="none" spc="0" normalizeH="0" dirty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</a:pPr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37762"/>
            <a:ext cx="6725791" cy="369332"/>
          </a:xfrm>
        </p:spPr>
        <p:txBody>
          <a:bodyPr vert="horz" wrap="square" lIns="162000" tIns="45720" rIns="162000" bIns="45720" rtlCol="0" anchor="b">
            <a:spAutoFit/>
          </a:bodyPr>
          <a:lstStyle>
            <a:lvl1pPr>
              <a:defRPr lang="en-GB" sz="2000" b="1" spc="-75" dirty="0">
                <a:solidFill>
                  <a:srgbClr val="7F7F7F"/>
                </a:solidFill>
                <a:ea typeface="+mj-ea"/>
                <a:cs typeface="+mj-cs"/>
              </a:defRPr>
            </a:lvl1pPr>
          </a:lstStyle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D92A21C-44B1-B561-EB37-23E2D2833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36987"/>
            <a:ext cx="7589520" cy="276999"/>
          </a:xfr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US" sz="1500" b="0" i="0" u="none" strike="noStrike" cap="none" spc="0" normalizeH="0" dirty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</a:pPr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29373"/>
            <a:ext cx="6710396" cy="369332"/>
          </a:xfrm>
        </p:spPr>
        <p:txBody>
          <a:bodyPr vert="horz" wrap="square" lIns="162000" tIns="45720" rIns="162000" bIns="45720" rtlCol="0" anchor="b">
            <a:spAutoFit/>
          </a:bodyPr>
          <a:lstStyle>
            <a:lvl1pPr>
              <a:defRPr lang="en-GB" sz="2000" b="1" spc="-75" dirty="0">
                <a:solidFill>
                  <a:srgbClr val="7F7F7F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ts val="408"/>
              </a:spcBef>
              <a:tabLst/>
            </a:pPr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>
                    <a:lumMod val="50000"/>
                  </a:schemeClr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99122AA-7327-90AE-688E-BA5A33D53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95042"/>
            <a:ext cx="7498080" cy="276999"/>
          </a:xfr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US" sz="1500" b="0" i="0" u="none" strike="noStrike" cap="none" spc="0" normalizeH="0" dirty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</a:pPr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95817"/>
            <a:ext cx="6710517" cy="369332"/>
          </a:xfrm>
        </p:spPr>
        <p:txBody>
          <a:bodyPr vert="horz" wrap="square" lIns="162000" tIns="45720" rIns="162000" bIns="45720" rtlCol="0" anchor="b">
            <a:spAutoFit/>
          </a:bodyPr>
          <a:lstStyle>
            <a:lvl1pPr>
              <a:defRPr lang="en-GB" sz="2000" b="1" spc="-75" dirty="0">
                <a:solidFill>
                  <a:srgbClr val="7F7F7F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ts val="408"/>
              </a:spcBef>
              <a:tabLst/>
            </a:pPr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F4A7E57-D70F-5FBF-3C01-22AE21E89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D1BCECF4-A891-A96E-B730-0D5F98539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5188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rgbClr val="595959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EEC3C454-03A6-07E5-5595-D0FD9DF63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2344" y="4988589"/>
            <a:ext cx="604492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Ipsos B&amp;A | 24-096094-JNLR-Sales House Report 2025-3 | November 2025 | V3 | Internal/Client Use Only | Strictly Confidential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B90D2767-13A7-06B4-FC70-4F1449A1A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14196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2773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1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589" y="1356615"/>
            <a:ext cx="4133396" cy="2901060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1350"/>
              </a:spcBef>
              <a:buSzPct val="80000"/>
              <a:buFont typeface="Wingdings" panose="05000000000000000000" pitchFamily="2" charset="2"/>
              <a:buChar char="l"/>
              <a:defRPr sz="1350">
                <a:solidFill>
                  <a:schemeClr val="bg1">
                    <a:lumMod val="50000"/>
                  </a:schemeClr>
                </a:solidFill>
              </a:defRPr>
            </a:lvl1pPr>
            <a:lvl2pPr marL="466725" indent="-235744"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07016" y="1356615"/>
            <a:ext cx="4133396" cy="290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</a:lstStyle>
          <a:p>
            <a:pPr marL="214313" lvl="0" indent="-214313">
              <a:buSzPct val="80000"/>
              <a:buFont typeface="Wingdings" panose="05000000000000000000" pitchFamily="2" charset="2"/>
              <a:buChar char="l"/>
            </a:pPr>
            <a:r>
              <a:rPr lang="en-GB" dirty="0"/>
              <a:t>Click to add text </a:t>
            </a:r>
          </a:p>
          <a:p>
            <a:pPr marL="466725"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36AA8F6-3282-4008-B363-606EF79D5A92}"/>
              </a:ext>
            </a:extLst>
          </p:cNvPr>
          <p:cNvCxnSpPr>
            <a:cxnSpLocks/>
          </p:cNvCxnSpPr>
          <p:nvPr/>
        </p:nvCxnSpPr>
        <p:spPr>
          <a:xfrm flipV="1">
            <a:off x="4571954" y="1356615"/>
            <a:ext cx="0" cy="290106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289381D-000C-4698-9886-87BDE2F423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834" y="563769"/>
            <a:ext cx="1954213" cy="276999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>
            <a:lvl1pPr>
              <a:defRPr kumimoji="0" lang="en-GB" sz="1500" b="0" i="0" u="none" strike="noStrike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+mn-cs"/>
              </a:defRPr>
            </a:lvl1pPr>
          </a:lstStyle>
          <a:p>
            <a:pPr marR="0" lvl="0" defTabSz="685800" fontAlgn="auto"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</a:pPr>
            <a:r>
              <a:rPr lang="en-GB" dirty="0"/>
              <a:t>Subtitle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02F3D7-536F-4C93-A1A5-2968C2FE37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3590" y="4374420"/>
            <a:ext cx="6515100" cy="223138"/>
          </a:xfrm>
          <a:prstGeom prst="rect">
            <a:avLst/>
          </a:prstGeom>
        </p:spPr>
        <p:txBody>
          <a:bodyPr wrap="square" lIns="180000" anchor="b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None/>
              <a:defRPr sz="600" b="0" i="1" cap="none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Q.		</a:t>
            </a:r>
          </a:p>
          <a:p>
            <a:pPr lvl="0"/>
            <a:r>
              <a:rPr lang="en-GB" dirty="0"/>
              <a:t>Base: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5D20695B-1FA4-7EA5-B737-C0EC076BD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9342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FEFD7FDE-381E-1C4E-9907-19574BFD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39476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E6C039DF-3850-8983-4B59-C1806CC9C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1185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GB" smtClean="0"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56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202631"/>
            <a:ext cx="7589520" cy="369332"/>
          </a:xfrm>
          <a:prstGeom prst="rect">
            <a:avLst/>
          </a:prstGeom>
        </p:spPr>
        <p:txBody>
          <a:bodyPr vert="horz" wrap="square" lIns="162000" tIns="45720" rIns="162000" bIns="45720" rtlCol="0" anchor="b">
            <a:spAutoFit/>
          </a:bodyPr>
          <a:lstStyle/>
          <a:p>
            <a:pPr marL="0" lvl="0" indent="0" defTabSz="6858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</a:pPr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C55879-5644-4A51-8560-CD52F297020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230" y="77981"/>
            <a:ext cx="914400" cy="675323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1AE4A237-C7EC-2D30-C548-B53A0A819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376" y="4751882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rgbClr val="595959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043B9C1A-E497-83E2-EDA2-0E4AFDDB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2344" y="4988589"/>
            <a:ext cx="604492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Ipsos B&amp;A | 24-096094-JNLR-Sales House Report 2025-3 | November 2025 | V3 | Internal/Client Use Only | Strictly Confidential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psos Logo">
            <a:extLst>
              <a:ext uri="{FF2B5EF4-FFF2-40B4-BE49-F238E27FC236}">
                <a16:creationId xmlns:a16="http://schemas.microsoft.com/office/drawing/2014/main" id="{FDFFF858-5FD9-6707-E66C-E5C84729F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26" y="4596135"/>
            <a:ext cx="938214" cy="4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34" r:id="rId4"/>
    <p:sldLayoutId id="2147493395" r:id="rId5"/>
    <p:sldLayoutId id="2147493424" r:id="rId6"/>
    <p:sldLayoutId id="2147493442" r:id="rId7"/>
    <p:sldLayoutId id="2147493446" r:id="rId8"/>
    <p:sldLayoutId id="2147493447" r:id="rId9"/>
    <p:sldLayoutId id="2147493448" r:id="rId10"/>
    <p:sldLayoutId id="2147493540" r:id="rId11"/>
    <p:sldLayoutId id="2147493553" r:id="rId12"/>
    <p:sldLayoutId id="2147493554" r:id="rId13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lang="en-US" sz="2000" b="1" kern="1200" cap="all" spc="-75" baseline="0" dirty="0">
          <a:solidFill>
            <a:srgbClr val="7F7F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7" Type="http://schemas.openxmlformats.org/officeDocument/2006/relationships/chart" Target="../charts/chart82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0.xml"/><Relationship Id="rId3" Type="http://schemas.openxmlformats.org/officeDocument/2006/relationships/chart" Target="../charts/chart85.xml"/><Relationship Id="rId7" Type="http://schemas.openxmlformats.org/officeDocument/2006/relationships/chart" Target="../charts/chart8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88.xml"/><Relationship Id="rId11" Type="http://schemas.openxmlformats.org/officeDocument/2006/relationships/image" Target="../media/image14.png"/><Relationship Id="rId5" Type="http://schemas.openxmlformats.org/officeDocument/2006/relationships/chart" Target="../charts/chart87.xml"/><Relationship Id="rId10" Type="http://schemas.openxmlformats.org/officeDocument/2006/relationships/chart" Target="../charts/chart92.xml"/><Relationship Id="rId4" Type="http://schemas.openxmlformats.org/officeDocument/2006/relationships/chart" Target="../charts/chart86.xml"/><Relationship Id="rId9" Type="http://schemas.openxmlformats.org/officeDocument/2006/relationships/chart" Target="../charts/chart9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8.xml"/><Relationship Id="rId3" Type="http://schemas.openxmlformats.org/officeDocument/2006/relationships/chart" Target="../charts/chart93.xml"/><Relationship Id="rId7" Type="http://schemas.openxmlformats.org/officeDocument/2006/relationships/chart" Target="../charts/chart9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96.xml"/><Relationship Id="rId11" Type="http://schemas.openxmlformats.org/officeDocument/2006/relationships/chart" Target="../charts/chart101.xml"/><Relationship Id="rId5" Type="http://schemas.openxmlformats.org/officeDocument/2006/relationships/chart" Target="../charts/chart95.xml"/><Relationship Id="rId10" Type="http://schemas.openxmlformats.org/officeDocument/2006/relationships/chart" Target="../charts/chart100.xml"/><Relationship Id="rId4" Type="http://schemas.openxmlformats.org/officeDocument/2006/relationships/chart" Target="../charts/chart94.xml"/><Relationship Id="rId9" Type="http://schemas.openxmlformats.org/officeDocument/2006/relationships/chart" Target="../charts/chart9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7.xml"/><Relationship Id="rId3" Type="http://schemas.openxmlformats.org/officeDocument/2006/relationships/chart" Target="../charts/chart102.xml"/><Relationship Id="rId7" Type="http://schemas.openxmlformats.org/officeDocument/2006/relationships/chart" Target="../charts/chart10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05.xml"/><Relationship Id="rId11" Type="http://schemas.openxmlformats.org/officeDocument/2006/relationships/image" Target="../media/image14.png"/><Relationship Id="rId5" Type="http://schemas.openxmlformats.org/officeDocument/2006/relationships/chart" Target="../charts/chart104.xml"/><Relationship Id="rId10" Type="http://schemas.openxmlformats.org/officeDocument/2006/relationships/chart" Target="../charts/chart109.xml"/><Relationship Id="rId4" Type="http://schemas.openxmlformats.org/officeDocument/2006/relationships/chart" Target="../charts/chart103.xml"/><Relationship Id="rId9" Type="http://schemas.openxmlformats.org/officeDocument/2006/relationships/chart" Target="../charts/chart10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5.xml"/><Relationship Id="rId3" Type="http://schemas.openxmlformats.org/officeDocument/2006/relationships/chart" Target="../charts/chart110.xml"/><Relationship Id="rId7" Type="http://schemas.openxmlformats.org/officeDocument/2006/relationships/chart" Target="../charts/chart114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13.xml"/><Relationship Id="rId11" Type="http://schemas.openxmlformats.org/officeDocument/2006/relationships/chart" Target="../charts/chart118.xml"/><Relationship Id="rId5" Type="http://schemas.openxmlformats.org/officeDocument/2006/relationships/chart" Target="../charts/chart112.xml"/><Relationship Id="rId10" Type="http://schemas.openxmlformats.org/officeDocument/2006/relationships/chart" Target="../charts/chart117.xml"/><Relationship Id="rId4" Type="http://schemas.openxmlformats.org/officeDocument/2006/relationships/chart" Target="../charts/chart111.xml"/><Relationship Id="rId9" Type="http://schemas.openxmlformats.org/officeDocument/2006/relationships/chart" Target="../charts/chart1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2.xml"/><Relationship Id="rId3" Type="http://schemas.openxmlformats.org/officeDocument/2006/relationships/image" Target="../media/image15.png"/><Relationship Id="rId7" Type="http://schemas.openxmlformats.org/officeDocument/2006/relationships/chart" Target="../charts/chart1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0.xml"/><Relationship Id="rId5" Type="http://schemas.openxmlformats.org/officeDocument/2006/relationships/chart" Target="../charts/chart119.xml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chart" Target="../charts/char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EE856471-6505-79DC-CD2A-D6B90759C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National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4513" y="615423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4457" y="610737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4513" y="2659919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4456" y="2668258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D7FBFB-A672-4745-B898-FB269853F329}"/>
              </a:ext>
            </a:extLst>
          </p:cNvPr>
          <p:cNvSpPr/>
          <p:nvPr/>
        </p:nvSpPr>
        <p:spPr>
          <a:xfrm>
            <a:off x="3659932" y="597006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cxnSp>
        <p:nvCxnSpPr>
          <p:cNvPr id="27" name="Straight Connector 35">
            <a:extLst>
              <a:ext uri="{FF2B5EF4-FFF2-40B4-BE49-F238E27FC236}">
                <a16:creationId xmlns:a16="http://schemas.microsoft.com/office/drawing/2014/main" id="{A90A7071-6244-47A6-B3E3-DF37DC44ADF7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659932" y="2659919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2F60DA96-3B1A-1AAB-3294-6319C620C18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A3B0938F-7B7C-47BA-43DD-A3AE7DDA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10</a:t>
            </a:fld>
            <a:r>
              <a:rPr lang="en-GB" dirty="0"/>
              <a:t> 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2E296009-5A36-E1FB-61B4-63B3E1667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54130"/>
              </p:ext>
            </p:extLst>
          </p:nvPr>
        </p:nvGraphicFramePr>
        <p:xfrm>
          <a:off x="95039" y="638994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72561B3A-610C-84DA-1A3C-D03035063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46013"/>
              </p:ext>
            </p:extLst>
          </p:nvPr>
        </p:nvGraphicFramePr>
        <p:xfrm>
          <a:off x="4674575" y="647333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27274561-7394-8665-9D9A-0E22E7760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50707"/>
              </p:ext>
            </p:extLst>
          </p:nvPr>
        </p:nvGraphicFramePr>
        <p:xfrm>
          <a:off x="59247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2E07E8A0-83E4-C9BF-4680-4A2AD4C1A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489965"/>
              </p:ext>
            </p:extLst>
          </p:nvPr>
        </p:nvGraphicFramePr>
        <p:xfrm>
          <a:off x="4618824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41BB51E-870A-0548-8EC6-5DEBE061F473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9,734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A798D72-1E4A-E3E8-1EA4-B7C0690A3244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2,821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38090-0A42-1FE6-E90E-F6D2BB7BD0C4}"/>
              </a:ext>
            </a:extLst>
          </p:cNvPr>
          <p:cNvSpPr txBox="1"/>
          <p:nvPr/>
        </p:nvSpPr>
        <p:spPr>
          <a:xfrm>
            <a:off x="3316844" y="4782049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1B1AA1DC-41E3-484B-BF5D-361956316474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National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32" y="615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6936" y="610737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25-44 %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932" y="2659919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4432" y="269234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6936" y="2687657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25-44 %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C176DAEA-1388-8D0B-2D2D-790F3EC1B8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8A98D80-109E-9BE7-716F-B4165270A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11</a:t>
            </a:fld>
            <a:r>
              <a:rPr lang="en-GB" dirty="0"/>
              <a:t> 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12A2A48B-2879-E711-B70C-3011F14D5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801463"/>
              </p:ext>
            </p:extLst>
          </p:nvPr>
        </p:nvGraphicFramePr>
        <p:xfrm>
          <a:off x="4563768" y="2603085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89D104BB-AE2A-97F9-E75B-B95EE31D3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70087"/>
              </p:ext>
            </p:extLst>
          </p:nvPr>
        </p:nvGraphicFramePr>
        <p:xfrm>
          <a:off x="20655" y="2603085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6C23D571-BEE5-85AC-463F-9B0AC0291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571352"/>
              </p:ext>
            </p:extLst>
          </p:nvPr>
        </p:nvGraphicFramePr>
        <p:xfrm>
          <a:off x="4650509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C14D88D4-2C35-C35F-9EA0-4832361CF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389080"/>
              </p:ext>
            </p:extLst>
          </p:nvPr>
        </p:nvGraphicFramePr>
        <p:xfrm>
          <a:off x="104251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CCF5789-1B1F-0331-8AAD-C9EEE4040E3C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3,206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460813C-4452-A6CD-A806-14CAF9936FDA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2,473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12624-CDA1-983C-CD4C-B137ABAAA446}"/>
              </a:ext>
            </a:extLst>
          </p:cNvPr>
          <p:cNvSpPr txBox="1"/>
          <p:nvPr/>
        </p:nvSpPr>
        <p:spPr>
          <a:xfrm>
            <a:off x="3306291" y="4830696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FADB10F4-B0A5-278E-A430-A4441D0B401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A7B3055D-9F8F-4D35-82C2-C6B84BBB887E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National &amp; Sales Houses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31" y="615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1094" y="610737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4431" y="267168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1094" y="2667000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%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84D2307D-4725-AFD2-D907-AEF338272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43387"/>
              </p:ext>
            </p:extLst>
          </p:nvPr>
        </p:nvGraphicFramePr>
        <p:xfrm>
          <a:off x="4584423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id="{0F97BD10-D76B-77CE-3835-C704BF82B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244417"/>
              </p:ext>
            </p:extLst>
          </p:nvPr>
        </p:nvGraphicFramePr>
        <p:xfrm>
          <a:off x="20655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64ABEA39-A691-9B88-AC5E-263D2A5A9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82299"/>
              </p:ext>
            </p:extLst>
          </p:nvPr>
        </p:nvGraphicFramePr>
        <p:xfrm>
          <a:off x="4693588" y="470606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8B5ACC7-7351-AF5B-D62C-2EBD8624B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80690"/>
              </p:ext>
            </p:extLst>
          </p:nvPr>
        </p:nvGraphicFramePr>
        <p:xfrm>
          <a:off x="104251" y="60897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">
            <a:extLst>
              <a:ext uri="{FF2B5EF4-FFF2-40B4-BE49-F238E27FC236}">
                <a16:creationId xmlns:a16="http://schemas.microsoft.com/office/drawing/2014/main" id="{91453DD8-73EC-FC2E-1C82-893CC7B0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12</a:t>
            </a:fld>
            <a:r>
              <a:rPr lang="en-GB" dirty="0"/>
              <a:t>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85B3EFB-24FE-0D6F-A1FD-4B1DF33AEFA7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3,480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807DD6-F68B-EE74-B87B-02C9D5EFAA86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5,419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07A30-BEDF-1300-1F79-1DD9DC5FB030}"/>
              </a:ext>
            </a:extLst>
          </p:cNvPr>
          <p:cNvSpPr txBox="1"/>
          <p:nvPr/>
        </p:nvSpPr>
        <p:spPr>
          <a:xfrm>
            <a:off x="3216412" y="4825734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C0749-BE5F-930C-A121-6714A57AD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465B1553-6592-F3A6-DFBC-FCB415AE4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13</a:t>
            </a:fld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3C89B-4184-D435-9741-EA77C08C434A}"/>
              </a:ext>
            </a:extLst>
          </p:cNvPr>
          <p:cNvSpPr txBox="1"/>
          <p:nvPr/>
        </p:nvSpPr>
        <p:spPr>
          <a:xfrm>
            <a:off x="5954459" y="2104733"/>
            <a:ext cx="1393331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Dublin </a:t>
            </a:r>
          </a:p>
        </p:txBody>
      </p:sp>
    </p:spTree>
    <p:extLst>
      <p:ext uri="{BB962C8B-B14F-4D97-AF65-F5344CB8AC3E}">
        <p14:creationId xmlns:p14="http://schemas.microsoft.com/office/powerpoint/2010/main" val="2674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CD514DC3-1EA9-47E1-8AEC-D3424B8DB1FB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Dublin &amp; Dublin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0151" y="597006"/>
            <a:ext cx="1506824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1275" y="597006"/>
            <a:ext cx="122475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447FB48F-CC37-BB7F-8DD1-0F3E7EFCC5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864983F2-83AD-738B-43CF-F6A3DDE7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14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20D7555-2A6F-20BE-82DF-78FEA04F4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147529"/>
              </p:ext>
            </p:extLst>
          </p:nvPr>
        </p:nvGraphicFramePr>
        <p:xfrm>
          <a:off x="278305" y="904783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116282B-EA21-45B3-A494-ACC36D050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620477"/>
              </p:ext>
            </p:extLst>
          </p:nvPr>
        </p:nvGraphicFramePr>
        <p:xfrm>
          <a:off x="411522" y="2855809"/>
          <a:ext cx="3733537" cy="162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721BFA34-E1DD-1C46-928C-14B2E2421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950945"/>
              </p:ext>
            </p:extLst>
          </p:nvPr>
        </p:nvGraphicFramePr>
        <p:xfrm>
          <a:off x="5112903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1E5D6B1-57CC-D13E-858C-FA484B07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416871"/>
              </p:ext>
            </p:extLst>
          </p:nvPr>
        </p:nvGraphicFramePr>
        <p:xfrm>
          <a:off x="5112903" y="2855809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3984CCE-E232-1D90-0B9A-9A0094723D65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1,266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 2,978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FD32A2-4341-943B-867B-C767030E367E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364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837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CC911-EE28-B085-48E2-729BF9A8903B}"/>
              </a:ext>
            </a:extLst>
          </p:cNvPr>
          <p:cNvSpPr txBox="1"/>
          <p:nvPr/>
        </p:nvSpPr>
        <p:spPr>
          <a:xfrm>
            <a:off x="3328857" y="4814591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56B22F36-25ED-4292-81BB-CED7BAC8F908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Dublin &amp; Dublin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0041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0131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00B67871-915F-4111-A7A8-D0A9F6C21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00101"/>
              </p:ext>
            </p:extLst>
          </p:nvPr>
        </p:nvGraphicFramePr>
        <p:xfrm>
          <a:off x="278305" y="286567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>
            <a:extLst>
              <a:ext uri="{FF2B5EF4-FFF2-40B4-BE49-F238E27FC236}">
                <a16:creationId xmlns:a16="http://schemas.microsoft.com/office/drawing/2014/main" id="{33678DB7-8F65-4A39-9706-41ABF7F12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329126"/>
              </p:ext>
            </p:extLst>
          </p:nvPr>
        </p:nvGraphicFramePr>
        <p:xfrm>
          <a:off x="5112903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2C38EF37-004B-439D-B961-B5C3311F0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767998"/>
              </p:ext>
            </p:extLst>
          </p:nvPr>
        </p:nvGraphicFramePr>
        <p:xfrm>
          <a:off x="5112903" y="286567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73D1D0BE-E078-5E88-0621-1F1D825D24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7D528CAB-4734-E652-41DE-08810167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15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05A515A-4416-A48A-5DEE-547E0FC75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053082"/>
              </p:ext>
            </p:extLst>
          </p:nvPr>
        </p:nvGraphicFramePr>
        <p:xfrm>
          <a:off x="278305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17BADE-4EDD-B58B-94A1-07D19F630075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414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 842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B75593-7432-0E58-063B-0D55AEA8CB86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502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1,108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3606A-70AA-CC8D-82D5-05948D737769}"/>
              </a:ext>
            </a:extLst>
          </p:cNvPr>
          <p:cNvSpPr txBox="1"/>
          <p:nvPr/>
        </p:nvSpPr>
        <p:spPr>
          <a:xfrm>
            <a:off x="3321768" y="4839659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34269F17-7B47-44D1-A51F-A71470B17993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Dublin &amp; Dublin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0040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4289" y="597006"/>
            <a:ext cx="978730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graphicFrame>
        <p:nvGraphicFramePr>
          <p:cNvPr id="2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008632"/>
              </p:ext>
            </p:extLst>
          </p:nvPr>
        </p:nvGraphicFramePr>
        <p:xfrm>
          <a:off x="278305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403E5842-9026-4F79-9A4A-5C5660DB3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729935"/>
              </p:ext>
            </p:extLst>
          </p:nvPr>
        </p:nvGraphicFramePr>
        <p:xfrm>
          <a:off x="278305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66ABC0CA-F764-407E-8642-EDC9D1981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875954"/>
              </p:ext>
            </p:extLst>
          </p:nvPr>
        </p:nvGraphicFramePr>
        <p:xfrm>
          <a:off x="5112903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ontent Placeholder 7">
            <a:extLst>
              <a:ext uri="{FF2B5EF4-FFF2-40B4-BE49-F238E27FC236}">
                <a16:creationId xmlns:a16="http://schemas.microsoft.com/office/drawing/2014/main" id="{FC670B6E-01B0-4D91-B24B-0F703367D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07163"/>
              </p:ext>
            </p:extLst>
          </p:nvPr>
        </p:nvGraphicFramePr>
        <p:xfrm>
          <a:off x="5112903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C4937D83-C529-2A79-D790-9FE2EFD3372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53734E8F-7F70-9229-B6F7-44544358C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16</a:t>
            </a:fld>
            <a:r>
              <a:rPr lang="en-GB" dirty="0"/>
              <a:t> 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64F936F-FC6D-8672-FCE9-CB4AA45A5734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478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1,102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6998C-BBD4-F010-02FD-52C83BB007C8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587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1,520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D9976-3508-C997-C559-5002C37B1B05}"/>
              </a:ext>
            </a:extLst>
          </p:cNvPr>
          <p:cNvSpPr txBox="1"/>
          <p:nvPr/>
        </p:nvSpPr>
        <p:spPr>
          <a:xfrm>
            <a:off x="3335945" y="4824577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2581F486-02DD-728D-15D7-31D3845F6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254565"/>
              </p:ext>
            </p:extLst>
          </p:nvPr>
        </p:nvGraphicFramePr>
        <p:xfrm>
          <a:off x="21398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5CE8743E-BF68-A742-5884-7B0580CEF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63981"/>
              </p:ext>
            </p:extLst>
          </p:nvPr>
        </p:nvGraphicFramePr>
        <p:xfrm>
          <a:off x="4566913" y="262347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35">
            <a:extLst>
              <a:ext uri="{FF2B5EF4-FFF2-40B4-BE49-F238E27FC236}">
                <a16:creationId xmlns:a16="http://schemas.microsoft.com/office/drawing/2014/main" id="{2FE87F78-2171-4984-9237-43E9FA75EE79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Dublin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4513" y="615423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4458" y="610737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4513" y="2630423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4458" y="2630423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60C34B86-DD92-112C-F9C7-3432DFA9BE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E452572B-C8BB-95A1-6227-C9F11C8A6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17</a:t>
            </a:fld>
            <a:r>
              <a:rPr lang="en-GB" dirty="0"/>
              <a:t> </a:t>
            </a:r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C3FB19CB-0270-7FF3-3444-ABFCDF472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25657"/>
              </p:ext>
            </p:extLst>
          </p:nvPr>
        </p:nvGraphicFramePr>
        <p:xfrm>
          <a:off x="104251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C18A6F58-FA1D-3613-8DBD-FB85EF227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42132"/>
              </p:ext>
            </p:extLst>
          </p:nvPr>
        </p:nvGraphicFramePr>
        <p:xfrm>
          <a:off x="4650509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E5AFA7D-A6E5-D97B-4B7B-DC87AD4E1D5F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2,185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88B455-2F0D-6C49-4751-DF79629941C7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652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160AD-8C75-71D7-D512-BE6802A12982}"/>
              </a:ext>
            </a:extLst>
          </p:cNvPr>
          <p:cNvSpPr txBox="1"/>
          <p:nvPr/>
        </p:nvSpPr>
        <p:spPr>
          <a:xfrm>
            <a:off x="3309436" y="4790671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35">
            <a:extLst>
              <a:ext uri="{FF2B5EF4-FFF2-40B4-BE49-F238E27FC236}">
                <a16:creationId xmlns:a16="http://schemas.microsoft.com/office/drawing/2014/main" id="{D5D21BC4-91B1-4DF1-B836-B17563ADC8EA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Dublin &amp; Sales Houses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470" y="5970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6936" y="5970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3904" y="26523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6936" y="26523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25-44 %</a:t>
            </a:r>
          </a:p>
        </p:txBody>
      </p:sp>
      <p:cxnSp>
        <p:nvCxnSpPr>
          <p:cNvPr id="6" name="Straight Connector 35">
            <a:extLst>
              <a:ext uri="{FF2B5EF4-FFF2-40B4-BE49-F238E27FC236}">
                <a16:creationId xmlns:a16="http://schemas.microsoft.com/office/drawing/2014/main" id="{3AF4EC3B-7485-3394-14FF-AB33320CCA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ADAC25B-C73A-BC7A-D9DF-6F8763C72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18</a:t>
            </a:fld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D2F2A-0596-8361-3753-C204DCACD35D}"/>
              </a:ext>
            </a:extLst>
          </p:cNvPr>
          <p:cNvSpPr txBox="1"/>
          <p:nvPr/>
        </p:nvSpPr>
        <p:spPr>
          <a:xfrm>
            <a:off x="3309436" y="4813094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id="{35AEAF6C-48FB-A816-65FF-973CFDC72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469243"/>
              </p:ext>
            </p:extLst>
          </p:nvPr>
        </p:nvGraphicFramePr>
        <p:xfrm>
          <a:off x="44662" y="2611136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BE2AB3E7-C4F8-40FB-07CB-E916ACA91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83489"/>
              </p:ext>
            </p:extLst>
          </p:nvPr>
        </p:nvGraphicFramePr>
        <p:xfrm>
          <a:off x="4650509" y="683225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511571CC-F30D-9C1E-352D-FD3DE468B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00146"/>
              </p:ext>
            </p:extLst>
          </p:nvPr>
        </p:nvGraphicFramePr>
        <p:xfrm>
          <a:off x="104251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7C629EC6-8A7F-7BF9-D31A-B856A536A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35273"/>
              </p:ext>
            </p:extLst>
          </p:nvPr>
        </p:nvGraphicFramePr>
        <p:xfrm>
          <a:off x="4566913" y="2640794"/>
          <a:ext cx="4559577" cy="21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9EE01E-2DB8-524E-E87D-D5E41EFDA64C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463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C44653E-C98A-E76C-D072-B41217D6CCD8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780</a:t>
            </a:r>
          </a:p>
        </p:txBody>
      </p:sp>
    </p:spTree>
    <p:extLst>
      <p:ext uri="{BB962C8B-B14F-4D97-AF65-F5344CB8AC3E}">
        <p14:creationId xmlns:p14="http://schemas.microsoft.com/office/powerpoint/2010/main" val="3698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FC53FB99-77CA-4B25-8C3F-BF3A6A4CA2E2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Dublin &amp; Sales Houses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31" y="615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1094" y="610737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Dublin 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1094" y="2658016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96F53A-BF79-446E-95C1-B51DC570E6C5}"/>
              </a:ext>
            </a:extLst>
          </p:cNvPr>
          <p:cNvSpPr txBox="1"/>
          <p:nvPr/>
        </p:nvSpPr>
        <p:spPr>
          <a:xfrm>
            <a:off x="1764432" y="26523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919339A7-0FA7-F7EB-E5EB-22C9AF323E2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5EE5CD14-3C06-14A2-999A-4CCD72B1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19</a:t>
            </a:fld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E2D35-0618-1691-E853-97755A348AEC}"/>
              </a:ext>
            </a:extLst>
          </p:cNvPr>
          <p:cNvSpPr txBox="1"/>
          <p:nvPr/>
        </p:nvSpPr>
        <p:spPr>
          <a:xfrm>
            <a:off x="3101833" y="4813397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5AD3DE3-89CD-A04F-E579-749670D54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06016"/>
              </p:ext>
            </p:extLst>
          </p:nvPr>
        </p:nvGraphicFramePr>
        <p:xfrm>
          <a:off x="44662" y="2611136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09E22A51-1538-8A37-77F6-49242B779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877695"/>
              </p:ext>
            </p:extLst>
          </p:nvPr>
        </p:nvGraphicFramePr>
        <p:xfrm>
          <a:off x="4650509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4DE0FEDE-112D-841F-ECCC-F962B5AB3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856080"/>
              </p:ext>
            </p:extLst>
          </p:nvPr>
        </p:nvGraphicFramePr>
        <p:xfrm>
          <a:off x="104251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3D9300B6-31A6-C0F8-D502-79FC4CA64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98361"/>
              </p:ext>
            </p:extLst>
          </p:nvPr>
        </p:nvGraphicFramePr>
        <p:xfrm>
          <a:off x="4566913" y="2623474"/>
          <a:ext cx="4559577" cy="21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7834945-B1FD-411F-0BAC-6FCADBFEFB63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853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9C08AFC-BD39-C275-D7D8-69E58B2B2229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1,251</a:t>
            </a:r>
          </a:p>
        </p:txBody>
      </p:sp>
    </p:spTree>
    <p:extLst>
      <p:ext uri="{BB962C8B-B14F-4D97-AF65-F5344CB8AC3E}">
        <p14:creationId xmlns:p14="http://schemas.microsoft.com/office/powerpoint/2010/main" val="21652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001" y="231033"/>
            <a:ext cx="8646971" cy="4615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GB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Note to the Reader …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828CB9D4-8105-FD15-0BE4-2D1C2B93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</a:t>
            </a:fld>
            <a:r>
              <a:rPr lang="en-GB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6E2EF8-2590-33A7-DF51-A7C1F9255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096360"/>
              </p:ext>
            </p:extLst>
          </p:nvPr>
        </p:nvGraphicFramePr>
        <p:xfrm>
          <a:off x="248515" y="809522"/>
          <a:ext cx="8646971" cy="37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8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F4BBD-AD40-1865-4150-233500B94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7D2A0FA-1ECF-E3AD-ACA5-8D6E5503D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20</a:t>
            </a:fld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8779C-FAAE-32AE-B7FD-09667417BE4B}"/>
              </a:ext>
            </a:extLst>
          </p:cNvPr>
          <p:cNvSpPr txBox="1"/>
          <p:nvPr/>
        </p:nvSpPr>
        <p:spPr>
          <a:xfrm>
            <a:off x="6181284" y="2104733"/>
            <a:ext cx="939681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Cork</a:t>
            </a:r>
          </a:p>
        </p:txBody>
      </p:sp>
    </p:spTree>
    <p:extLst>
      <p:ext uri="{BB962C8B-B14F-4D97-AF65-F5344CB8AC3E}">
        <p14:creationId xmlns:p14="http://schemas.microsoft.com/office/powerpoint/2010/main" val="4214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2C5B3097-7C70-4B6B-9E0E-96418775BD32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-1016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Cork &amp; Cork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0122" y="597006"/>
            <a:ext cx="1486882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1274" y="597006"/>
            <a:ext cx="122475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34D12964-B5A9-11BE-CC92-185CA0E9027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12D95C9B-6851-1532-3E9E-2C17EE4E2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21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B6C03F9-3BAB-0C9B-223F-462FD7745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104197"/>
              </p:ext>
            </p:extLst>
          </p:nvPr>
        </p:nvGraphicFramePr>
        <p:xfrm>
          <a:off x="278305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C4EA68-96D3-7750-0270-6884CBFF8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04763"/>
              </p:ext>
            </p:extLst>
          </p:nvPr>
        </p:nvGraphicFramePr>
        <p:xfrm>
          <a:off x="5147434" y="298929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ECB9E1B-951F-9565-4CA1-6E2596857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55290"/>
              </p:ext>
            </p:extLst>
          </p:nvPr>
        </p:nvGraphicFramePr>
        <p:xfrm>
          <a:off x="465236" y="298929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B5132E1-4986-53E8-3CD7-9BB31C2DE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52263"/>
              </p:ext>
            </p:extLst>
          </p:nvPr>
        </p:nvGraphicFramePr>
        <p:xfrm>
          <a:off x="5112903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D4F6148-D071-C58A-B064-DBC89C49D449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500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1,009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EB1F0E4-F2F5-D795-2A1B-6D214B357A38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171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0D344-9CD5-A595-11B0-5A66DB7F1F2A}"/>
              </a:ext>
            </a:extLst>
          </p:cNvPr>
          <p:cNvSpPr txBox="1"/>
          <p:nvPr/>
        </p:nvSpPr>
        <p:spPr>
          <a:xfrm>
            <a:off x="3435182" y="4860758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0D75C9BB-2B16-4323-AFF9-D13A5204542E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Cork &amp; Cork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0041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0131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1F76C070-CF67-AF64-F22B-6768927BF3C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BA817F9B-5E3C-9A2A-130B-27C6029A0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22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CAC5ED22-3AB6-4F6E-AD68-F7385774A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68378"/>
              </p:ext>
            </p:extLst>
          </p:nvPr>
        </p:nvGraphicFramePr>
        <p:xfrm>
          <a:off x="278305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CCD9EF-E70D-D8EC-0E5E-582BFE7E7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40535"/>
              </p:ext>
            </p:extLst>
          </p:nvPr>
        </p:nvGraphicFramePr>
        <p:xfrm>
          <a:off x="5112903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4FD2B94-74BE-3BC7-2565-B5CD00B52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539"/>
              </p:ext>
            </p:extLst>
          </p:nvPr>
        </p:nvGraphicFramePr>
        <p:xfrm>
          <a:off x="278305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9C7FD6DC-C70C-6119-A874-8C25EE431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93027"/>
              </p:ext>
            </p:extLst>
          </p:nvPr>
        </p:nvGraphicFramePr>
        <p:xfrm>
          <a:off x="5152361" y="904783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C87F2E-4249-1180-95B2-0573D336EDA6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156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287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894352D-7405-393E-D75C-B207BD4B4650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165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D3A09-66E0-BEA8-828E-21D28A25CCEB}"/>
              </a:ext>
            </a:extLst>
          </p:cNvPr>
          <p:cNvSpPr txBox="1"/>
          <p:nvPr/>
        </p:nvSpPr>
        <p:spPr>
          <a:xfrm>
            <a:off x="3230881" y="4839659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D77ECD44-9639-483C-B152-523A3A4AC69E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Cork &amp; Cork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0040" y="597006"/>
            <a:ext cx="1147045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4289" y="597006"/>
            <a:ext cx="978730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45+ 000’s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F1654DB3-DA9A-5874-D248-209F0DF1584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7F098996-8A91-1770-F882-E49C73B60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23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80F541F-32E9-7221-1FCB-E8A4F4382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899662"/>
              </p:ext>
            </p:extLst>
          </p:nvPr>
        </p:nvGraphicFramePr>
        <p:xfrm>
          <a:off x="278305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51C4DB-53A1-181C-7DC1-AF7BA9F9B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752535"/>
              </p:ext>
            </p:extLst>
          </p:nvPr>
        </p:nvGraphicFramePr>
        <p:xfrm>
          <a:off x="5112903" y="2895557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2047215-2794-0880-5E8E-D8EA10590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505004"/>
              </p:ext>
            </p:extLst>
          </p:nvPr>
        </p:nvGraphicFramePr>
        <p:xfrm>
          <a:off x="278305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CAC716B-C8E3-1D5B-61A6-2DB8F3670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87472"/>
              </p:ext>
            </p:extLst>
          </p:nvPr>
        </p:nvGraphicFramePr>
        <p:xfrm>
          <a:off x="5112903" y="913075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6B6A3A7-892C-A5F3-EEC5-1669109D01A5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176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362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A376D43-0371-2F4C-3B0A-09522F879B1C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254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525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5199C-6897-18AB-FC4A-772191C0C209}"/>
              </a:ext>
            </a:extLst>
          </p:cNvPr>
          <p:cNvSpPr txBox="1"/>
          <p:nvPr/>
        </p:nvSpPr>
        <p:spPr>
          <a:xfrm>
            <a:off x="3314680" y="4839659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EFA10AC4-5910-1DB2-B97D-20AE93036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67304"/>
              </p:ext>
            </p:extLst>
          </p:nvPr>
        </p:nvGraphicFramePr>
        <p:xfrm>
          <a:off x="104251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A43D3669-EB3B-DBCA-F1A4-8F9AD2B09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553701"/>
              </p:ext>
            </p:extLst>
          </p:nvPr>
        </p:nvGraphicFramePr>
        <p:xfrm>
          <a:off x="4641081" y="2517321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A26488DB-8EED-980F-E186-01AF13237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36523"/>
              </p:ext>
            </p:extLst>
          </p:nvPr>
        </p:nvGraphicFramePr>
        <p:xfrm>
          <a:off x="20655" y="252515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E1E7979E-AD4B-468E-A736-B315DC05D198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4458" y="2630423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4513" y="2630423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Cork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4513" y="597006"/>
            <a:ext cx="11993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All Adults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4458" y="597006"/>
            <a:ext cx="94448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SHWK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C5431-7929-42AF-9B8D-DF8E5E5E09A6}"/>
              </a:ext>
            </a:extLst>
          </p:cNvPr>
          <p:cNvSpPr txBox="1"/>
          <p:nvPr/>
        </p:nvSpPr>
        <p:spPr>
          <a:xfrm>
            <a:off x="5738069" y="993632"/>
            <a:ext cx="77541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Other</a:t>
            </a:r>
            <a:r>
              <a:rPr lang="en-IE" sz="1000" dirty="0">
                <a:solidFill>
                  <a:srgbClr val="7F7F7F"/>
                </a:solidFill>
              </a:rPr>
              <a:t> 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D72775B5-7864-BCB5-4460-A4B13E27924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901F428-DEFD-E601-D697-169A4037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24</a:t>
            </a:fld>
            <a:r>
              <a:rPr lang="en-GB" dirty="0"/>
              <a:t> 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B0E289D4-EFE3-F42F-16ED-40B67CC25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3774"/>
              </p:ext>
            </p:extLst>
          </p:nvPr>
        </p:nvGraphicFramePr>
        <p:xfrm>
          <a:off x="4650509" y="669369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24">
            <a:extLst>
              <a:ext uri="{FF2B5EF4-FFF2-40B4-BE49-F238E27FC236}">
                <a16:creationId xmlns:a16="http://schemas.microsoft.com/office/drawing/2014/main" id="{8F63DE42-6CE3-E9F9-AEA4-17F90FFA28EE}"/>
              </a:ext>
            </a:extLst>
          </p:cNvPr>
          <p:cNvSpPr txBox="1"/>
          <p:nvPr/>
        </p:nvSpPr>
        <p:spPr>
          <a:xfrm>
            <a:off x="3022712" y="1825000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Cork’s 96FM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9C3B5B4C-14BB-5C09-D9A2-46B4177282ED}"/>
              </a:ext>
            </a:extLst>
          </p:cNvPr>
          <p:cNvSpPr txBox="1"/>
          <p:nvPr/>
        </p:nvSpPr>
        <p:spPr>
          <a:xfrm>
            <a:off x="2681192" y="2314408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C103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D89DE444-F473-2B2A-B9ED-3C59A5C3091C}"/>
              </a:ext>
            </a:extLst>
          </p:cNvPr>
          <p:cNvSpPr txBox="1"/>
          <p:nvPr/>
        </p:nvSpPr>
        <p:spPr>
          <a:xfrm>
            <a:off x="1034172" y="1040830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Other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B6033670-3636-89AD-C0AF-C687479B156A}"/>
              </a:ext>
            </a:extLst>
          </p:cNvPr>
          <p:cNvSpPr txBox="1"/>
          <p:nvPr/>
        </p:nvSpPr>
        <p:spPr>
          <a:xfrm>
            <a:off x="7439877" y="2094185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Cork’s 96FM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CFFDF1D-E432-B1E1-C4A1-9B1D13982CA8}"/>
              </a:ext>
            </a:extLst>
          </p:cNvPr>
          <p:cNvSpPr txBox="1"/>
          <p:nvPr/>
        </p:nvSpPr>
        <p:spPr>
          <a:xfrm>
            <a:off x="5955404" y="2346433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 algn="ctr"/>
            <a:r>
              <a:rPr lang="en-IE" sz="1000" b="1" dirty="0">
                <a:solidFill>
                  <a:srgbClr val="7F7F7F"/>
                </a:solidFill>
              </a:rPr>
              <a:t>C103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8DD4611-6387-8204-95BB-7F65F755A897}"/>
              </a:ext>
            </a:extLst>
          </p:cNvPr>
          <p:cNvSpPr txBox="1"/>
          <p:nvPr/>
        </p:nvSpPr>
        <p:spPr>
          <a:xfrm>
            <a:off x="7592847" y="1365779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Cork’s RED FM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ADFD9903-7659-977F-36F0-3609F570302C}"/>
              </a:ext>
            </a:extLst>
          </p:cNvPr>
          <p:cNvSpPr txBox="1"/>
          <p:nvPr/>
        </p:nvSpPr>
        <p:spPr>
          <a:xfrm>
            <a:off x="5052021" y="1705882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National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E1BAA50-4001-55BD-1C50-92A689333F8A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831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A4A097F-F237-1F26-0AF9-0BE3980CEBCD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282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8E7B8-B15B-B45B-7208-AFE818BD3884}"/>
              </a:ext>
            </a:extLst>
          </p:cNvPr>
          <p:cNvSpPr txBox="1"/>
          <p:nvPr/>
        </p:nvSpPr>
        <p:spPr>
          <a:xfrm>
            <a:off x="3309436" y="4833555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6BA39BD3-E3B0-225C-5A80-8CC4DB461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94533"/>
              </p:ext>
            </p:extLst>
          </p:nvPr>
        </p:nvGraphicFramePr>
        <p:xfrm>
          <a:off x="4650509" y="638054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CA038ECC-9349-2A04-3BBD-17491701F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81159"/>
              </p:ext>
            </p:extLst>
          </p:nvPr>
        </p:nvGraphicFramePr>
        <p:xfrm>
          <a:off x="4641081" y="2580821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3DE3F419-AC24-F7D5-F3BD-A9661AB31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788712"/>
              </p:ext>
            </p:extLst>
          </p:nvPr>
        </p:nvGraphicFramePr>
        <p:xfrm>
          <a:off x="20655" y="258865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9A48AE9A-077A-7E91-EA36-BFF9844BC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33156"/>
              </p:ext>
            </p:extLst>
          </p:nvPr>
        </p:nvGraphicFramePr>
        <p:xfrm>
          <a:off x="104251" y="638054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3CFEB4-6692-41B8-805C-FF890A07DDA7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16936" y="2630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4432" y="2630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6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Cork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32" y="5970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6936" y="5970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7105" y="995912"/>
            <a:ext cx="4139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Other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81BDBA-A12A-4CCE-9871-70136F4FEB67}"/>
              </a:ext>
            </a:extLst>
          </p:cNvPr>
          <p:cNvSpPr txBox="1"/>
          <p:nvPr/>
        </p:nvSpPr>
        <p:spPr>
          <a:xfrm>
            <a:off x="6921623" y="2329649"/>
            <a:ext cx="4139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C103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0781DC35-C324-36BF-B684-93046486253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54490" y="-2054616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489DA51A-1595-935D-D6B8-4BD7BBFF1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25</a:t>
            </a:fld>
            <a:r>
              <a:rPr lang="en-GB" dirty="0"/>
              <a:t> 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FA3F42C4-B544-A174-B63F-2D4E3ABED564}"/>
              </a:ext>
            </a:extLst>
          </p:cNvPr>
          <p:cNvSpPr txBox="1"/>
          <p:nvPr/>
        </p:nvSpPr>
        <p:spPr>
          <a:xfrm>
            <a:off x="2972526" y="1369681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Cork’s RED FM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E742AB-B3F8-3CCC-E7D1-7088D99EA7E7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224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1D1192F-7F1C-653F-33D6-470F8FF5D7C8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7453C-E9F0-2BD4-6FD3-52C055AC717B}"/>
              </a:ext>
            </a:extLst>
          </p:cNvPr>
          <p:cNvSpPr txBox="1"/>
          <p:nvPr/>
        </p:nvSpPr>
        <p:spPr>
          <a:xfrm>
            <a:off x="3213417" y="4802858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93A3D83E-E06F-AADE-89AA-79D239C49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17248"/>
              </p:ext>
            </p:extLst>
          </p:nvPr>
        </p:nvGraphicFramePr>
        <p:xfrm>
          <a:off x="4650509" y="638054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39CC6663-D45B-D5D6-4464-883C84CA0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96538"/>
              </p:ext>
            </p:extLst>
          </p:nvPr>
        </p:nvGraphicFramePr>
        <p:xfrm>
          <a:off x="4641081" y="2580821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3487797F-2CC4-ABF3-8F5F-2FD450007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874556"/>
              </p:ext>
            </p:extLst>
          </p:nvPr>
        </p:nvGraphicFramePr>
        <p:xfrm>
          <a:off x="20655" y="2588653"/>
          <a:ext cx="4559577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31BA1268-FFD2-69E4-616A-B4601FDA9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66425"/>
              </p:ext>
            </p:extLst>
          </p:nvPr>
        </p:nvGraphicFramePr>
        <p:xfrm>
          <a:off x="104251" y="638054"/>
          <a:ext cx="4392385" cy="23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Straight Connector 35">
            <a:extLst>
              <a:ext uri="{FF2B5EF4-FFF2-40B4-BE49-F238E27FC236}">
                <a16:creationId xmlns:a16="http://schemas.microsoft.com/office/drawing/2014/main" id="{161B3A6B-D11C-4826-88A3-DAFD202E9580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5704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Cork &amp; Sales Houses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431" y="597006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1094" y="597006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45+ 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59700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Cork Stations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59932" y="263042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4431" y="2630423"/>
            <a:ext cx="85953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1094" y="2630423"/>
            <a:ext cx="691216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3187" y="969415"/>
            <a:ext cx="4139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en-IE" sz="1000" b="1" dirty="0">
                <a:solidFill>
                  <a:srgbClr val="7F7F7F"/>
                </a:solidFill>
              </a:rPr>
              <a:t>Other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C628C5DB-E4F4-0FDB-F5B8-1EE73EEDAAD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E7CA81F7-DFA6-715A-A81E-E4DA4E3BE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26</a:t>
            </a:fld>
            <a:r>
              <a:rPr lang="en-GB" dirty="0"/>
              <a:t> 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11AD0F6F-0337-19CB-EA97-2145E350674A}"/>
              </a:ext>
            </a:extLst>
          </p:cNvPr>
          <p:cNvSpPr txBox="1"/>
          <p:nvPr/>
        </p:nvSpPr>
        <p:spPr>
          <a:xfrm>
            <a:off x="2955593" y="1234724"/>
            <a:ext cx="965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/>
            <a:r>
              <a:rPr lang="en-IE" sz="1000" b="1" dirty="0">
                <a:solidFill>
                  <a:srgbClr val="7F7F7F"/>
                </a:solidFill>
              </a:rPr>
              <a:t>Cork’s RED FM</a:t>
            </a:r>
            <a:endParaRPr lang="en-IE" sz="1000" dirty="0">
              <a:solidFill>
                <a:srgbClr val="7F7F7F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6366462-E584-D10E-E0F6-076196EE6D93}"/>
              </a:ext>
            </a:extLst>
          </p:cNvPr>
          <p:cNvSpPr txBox="1">
            <a:spLocks/>
          </p:cNvSpPr>
          <p:nvPr/>
        </p:nvSpPr>
        <p:spPr>
          <a:xfrm>
            <a:off x="224598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295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71639C-5CF1-2831-9A70-C280C032F247}"/>
              </a:ext>
            </a:extLst>
          </p:cNvPr>
          <p:cNvSpPr txBox="1">
            <a:spLocks/>
          </p:cNvSpPr>
          <p:nvPr/>
        </p:nvSpPr>
        <p:spPr>
          <a:xfrm>
            <a:off x="4984094" y="4581147"/>
            <a:ext cx="2143045" cy="184666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Sample:453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68018-4542-A166-7F16-9BB0F1151008}"/>
              </a:ext>
            </a:extLst>
          </p:cNvPr>
          <p:cNvSpPr txBox="1"/>
          <p:nvPr/>
        </p:nvSpPr>
        <p:spPr>
          <a:xfrm>
            <a:off x="3155563" y="4803930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DC261-7BF3-FBEA-0040-AA955D698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998E8802-F6A2-8FC3-0FDB-47A04CC1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27</a:t>
            </a:fld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4B6D5-6C1D-2EE3-0AE2-4D3974AD5886}"/>
              </a:ext>
            </a:extLst>
          </p:cNvPr>
          <p:cNvSpPr txBox="1"/>
          <p:nvPr/>
        </p:nvSpPr>
        <p:spPr>
          <a:xfrm>
            <a:off x="5783741" y="2104733"/>
            <a:ext cx="1734770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Regional</a:t>
            </a:r>
          </a:p>
        </p:txBody>
      </p:sp>
    </p:spTree>
    <p:extLst>
      <p:ext uri="{BB962C8B-B14F-4D97-AF65-F5344CB8AC3E}">
        <p14:creationId xmlns:p14="http://schemas.microsoft.com/office/powerpoint/2010/main" val="40159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Regional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30193"/>
              </p:ext>
            </p:extLst>
          </p:nvPr>
        </p:nvGraphicFramePr>
        <p:xfrm>
          <a:off x="270667" y="1480795"/>
          <a:ext cx="8602666" cy="223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3659932" y="941653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All Adults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62516"/>
              </p:ext>
            </p:extLst>
          </p:nvPr>
        </p:nvGraphicFramePr>
        <p:xfrm>
          <a:off x="532781" y="3930739"/>
          <a:ext cx="814570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18">
                  <a:extLst>
                    <a:ext uri="{9D8B030D-6E8A-4147-A177-3AD203B41FA5}">
                      <a16:colId xmlns:a16="http://schemas.microsoft.com/office/drawing/2014/main" val="2771843297"/>
                    </a:ext>
                  </a:extLst>
                </a:gridCol>
                <a:gridCol w="1357618">
                  <a:extLst>
                    <a:ext uri="{9D8B030D-6E8A-4147-A177-3AD203B41FA5}">
                      <a16:colId xmlns:a16="http://schemas.microsoft.com/office/drawing/2014/main" val="3376202726"/>
                    </a:ext>
                  </a:extLst>
                </a:gridCol>
                <a:gridCol w="1357618">
                  <a:extLst>
                    <a:ext uri="{9D8B030D-6E8A-4147-A177-3AD203B41FA5}">
                      <a16:colId xmlns:a16="http://schemas.microsoft.com/office/drawing/2014/main" val="1285681004"/>
                    </a:ext>
                  </a:extLst>
                </a:gridCol>
                <a:gridCol w="1357618">
                  <a:extLst>
                    <a:ext uri="{9D8B030D-6E8A-4147-A177-3AD203B41FA5}">
                      <a16:colId xmlns:a16="http://schemas.microsoft.com/office/drawing/2014/main" val="303154505"/>
                    </a:ext>
                  </a:extLst>
                </a:gridCol>
                <a:gridCol w="1357618">
                  <a:extLst>
                    <a:ext uri="{9D8B030D-6E8A-4147-A177-3AD203B41FA5}">
                      <a16:colId xmlns:a16="http://schemas.microsoft.com/office/drawing/2014/main" val="1614092248"/>
                    </a:ext>
                  </a:extLst>
                </a:gridCol>
                <a:gridCol w="1357618">
                  <a:extLst>
                    <a:ext uri="{9D8B030D-6E8A-4147-A177-3AD203B41FA5}">
                      <a16:colId xmlns:a16="http://schemas.microsoft.com/office/drawing/2014/main" val="1279956011"/>
                    </a:ext>
                  </a:extLst>
                </a:gridCol>
              </a:tblGrid>
              <a:tr h="252136">
                <a:tc>
                  <a:txBody>
                    <a:bodyPr/>
                    <a:lstStyle/>
                    <a:p>
                      <a:pPr algn="ctr"/>
                      <a:r>
                        <a:rPr lang="en-IE" sz="900" b="1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Universe: 2,595</a:t>
                      </a:r>
                    </a:p>
                    <a:p>
                      <a:pPr algn="ctr"/>
                      <a:r>
                        <a:rPr lang="en-IE" sz="900" b="1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Sample: 6,135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Universe: 1,561</a:t>
                      </a: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Sample: 3,687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Universe: 2,379</a:t>
                      </a: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Sample: 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Universe: 469</a:t>
                      </a: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Sample: 1,845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Universe: 845</a:t>
                      </a: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Sample: 1,909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Universe: 504</a:t>
                      </a: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Sample: 1,863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12510"/>
                  </a:ext>
                </a:extLst>
              </a:tr>
            </a:tbl>
          </a:graphicData>
        </a:graphic>
      </p:graphicFrame>
      <p:sp>
        <p:nvSpPr>
          <p:cNvPr id="3" name="Slide Number">
            <a:extLst>
              <a:ext uri="{FF2B5EF4-FFF2-40B4-BE49-F238E27FC236}">
                <a16:creationId xmlns:a16="http://schemas.microsoft.com/office/drawing/2014/main" id="{A7D1DF41-D89C-DC8B-31C0-9C919383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28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195491"/>
              </p:ext>
            </p:extLst>
          </p:nvPr>
        </p:nvGraphicFramePr>
        <p:xfrm>
          <a:off x="389138" y="2799474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87113"/>
            <a:ext cx="8646971" cy="369332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PT Market Share Regional – 2025-3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32" y="642726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All Adults</a:t>
            </a:r>
          </a:p>
        </p:txBody>
      </p:sp>
      <p:graphicFrame>
        <p:nvGraphicFramePr>
          <p:cNvPr id="4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87653"/>
              </p:ext>
            </p:extLst>
          </p:nvPr>
        </p:nvGraphicFramePr>
        <p:xfrm>
          <a:off x="389138" y="1037039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027479"/>
              </p:ext>
            </p:extLst>
          </p:nvPr>
        </p:nvGraphicFramePr>
        <p:xfrm>
          <a:off x="6507351" y="1037039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09284"/>
              </p:ext>
            </p:extLst>
          </p:nvPr>
        </p:nvGraphicFramePr>
        <p:xfrm>
          <a:off x="3414323" y="2799474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199727"/>
              </p:ext>
            </p:extLst>
          </p:nvPr>
        </p:nvGraphicFramePr>
        <p:xfrm>
          <a:off x="6507351" y="2799474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022200"/>
              </p:ext>
            </p:extLst>
          </p:nvPr>
        </p:nvGraphicFramePr>
        <p:xfrm>
          <a:off x="3414323" y="1037039"/>
          <a:ext cx="2315355" cy="17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id="{E6A302B2-18CC-4214-A5C3-70B9614B154D}"/>
              </a:ext>
            </a:extLst>
          </p:cNvPr>
          <p:cNvCxnSpPr>
            <a:cxnSpLocks/>
          </p:cNvCxnSpPr>
          <p:nvPr/>
        </p:nvCxnSpPr>
        <p:spPr>
          <a:xfrm flipV="1">
            <a:off x="2976880" y="560070"/>
            <a:ext cx="0" cy="420624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8A86031A-322E-4A63-A41E-6326A8BA520E}"/>
              </a:ext>
            </a:extLst>
          </p:cNvPr>
          <p:cNvCxnSpPr>
            <a:cxnSpLocks/>
          </p:cNvCxnSpPr>
          <p:nvPr/>
        </p:nvCxnSpPr>
        <p:spPr>
          <a:xfrm flipV="1">
            <a:off x="6055360" y="560070"/>
            <a:ext cx="0" cy="420624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470508FE-AC9C-6634-9E62-90658164BD7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1797832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56ED9F1D-F14F-7DD3-7E2C-4D0EC6745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29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5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BB90439B-8323-EE45-80C6-2A768573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</a:t>
            </a:fld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4EF24-F8FC-4402-6DAD-8232F2FB144E}"/>
              </a:ext>
            </a:extLst>
          </p:cNvPr>
          <p:cNvSpPr txBox="1"/>
          <p:nvPr/>
        </p:nvSpPr>
        <p:spPr>
          <a:xfrm>
            <a:off x="5435082" y="2104733"/>
            <a:ext cx="2432076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Radio Today</a:t>
            </a:r>
          </a:p>
        </p:txBody>
      </p:sp>
    </p:spTree>
    <p:extLst>
      <p:ext uri="{BB962C8B-B14F-4D97-AF65-F5344CB8AC3E}">
        <p14:creationId xmlns:p14="http://schemas.microsoft.com/office/powerpoint/2010/main" val="3310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58C05-FCD8-5617-B3A9-455D8A9F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B8E0ACF6-6241-0AC4-8C6F-989AA8647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30</a:t>
            </a:fld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4BE5B-EA03-143E-8B6F-9D2219C1CFC0}"/>
              </a:ext>
            </a:extLst>
          </p:cNvPr>
          <p:cNvSpPr txBox="1"/>
          <p:nvPr/>
        </p:nvSpPr>
        <p:spPr>
          <a:xfrm>
            <a:off x="5551721" y="2104733"/>
            <a:ext cx="2198808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Local Area </a:t>
            </a:r>
          </a:p>
        </p:txBody>
      </p:sp>
    </p:spTree>
    <p:extLst>
      <p:ext uri="{BB962C8B-B14F-4D97-AF65-F5344CB8AC3E}">
        <p14:creationId xmlns:p14="http://schemas.microsoft.com/office/powerpoint/2010/main" val="22637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Local Areas 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12445"/>
              </p:ext>
            </p:extLst>
          </p:nvPr>
        </p:nvGraphicFramePr>
        <p:xfrm>
          <a:off x="270667" y="953734"/>
          <a:ext cx="8602666" cy="145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3659932" y="612469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All Adults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777656"/>
              </p:ext>
            </p:extLst>
          </p:nvPr>
        </p:nvGraphicFramePr>
        <p:xfrm>
          <a:off x="256152" y="2712553"/>
          <a:ext cx="8602666" cy="145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35">
            <a:extLst>
              <a:ext uri="{FF2B5EF4-FFF2-40B4-BE49-F238E27FC236}">
                <a16:creationId xmlns:a16="http://schemas.microsoft.com/office/drawing/2014/main" id="{BBDB85B5-48D9-824C-E445-525B1624AF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1641257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36A85F23-7D10-98CD-6729-45C94777B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31</a:t>
            </a:fld>
            <a:r>
              <a:rPr lang="en-GB" dirty="0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D6B4F9-EA8D-C192-98E0-F591A9CBB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75800"/>
              </p:ext>
            </p:extLst>
          </p:nvPr>
        </p:nvGraphicFramePr>
        <p:xfrm>
          <a:off x="642570" y="2493457"/>
          <a:ext cx="8216244" cy="270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6458">
                  <a:extLst>
                    <a:ext uri="{9D8B030D-6E8A-4147-A177-3AD203B41FA5}">
                      <a16:colId xmlns:a16="http://schemas.microsoft.com/office/drawing/2014/main" val="2493736131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496372413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483921228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384667750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87427131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4294147447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1906298748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735828090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274511770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101947694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76329160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017764895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720087386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2516777633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47843144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885515989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1088794366"/>
                    </a:ext>
                  </a:extLst>
                </a:gridCol>
                <a:gridCol w="456458">
                  <a:extLst>
                    <a:ext uri="{9D8B030D-6E8A-4147-A177-3AD203B41FA5}">
                      <a16:colId xmlns:a16="http://schemas.microsoft.com/office/drawing/2014/main" val="3190839091"/>
                    </a:ext>
                  </a:extLst>
                </a:gridCol>
              </a:tblGrid>
              <a:tr h="1351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239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293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231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184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117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119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138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120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146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1910127584"/>
                  </a:ext>
                </a:extLst>
              </a:tr>
              <a:tr h="1351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474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501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473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813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2326221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E2AE50-379E-83DD-AA2E-E0E19CC8B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42675"/>
              </p:ext>
            </p:extLst>
          </p:nvPr>
        </p:nvGraphicFramePr>
        <p:xfrm>
          <a:off x="626387" y="4240050"/>
          <a:ext cx="8220464" cy="3041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3779">
                  <a:extLst>
                    <a:ext uri="{9D8B030D-6E8A-4147-A177-3AD203B41FA5}">
                      <a16:colId xmlns:a16="http://schemas.microsoft.com/office/drawing/2014/main" val="2692268132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826519137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34344859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3418562690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829577104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4252992196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485134383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3986951041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389713505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620028883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215062875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582338149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676365050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749145812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012384486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2975924919"/>
                    </a:ext>
                  </a:extLst>
                </a:gridCol>
              </a:tblGrid>
              <a:tr h="1520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138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206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141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110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118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111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131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Uni: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94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extLst>
                  <a:ext uri="{0D108BD9-81ED-4DB2-BD59-A6C34878D82A}">
                    <a16:rowId xmlns:a16="http://schemas.microsoft.com/office/drawing/2014/main" val="4249418184"/>
                  </a:ext>
                </a:extLst>
              </a:tr>
              <a:tr h="1520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461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459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473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483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Sample: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800" b="1" u="none" strike="noStrike" dirty="0">
                          <a:solidFill>
                            <a:srgbClr val="7F7F7F"/>
                          </a:solidFill>
                          <a:effectLst/>
                        </a:rPr>
                        <a:t>480</a:t>
                      </a:r>
                      <a:endParaRPr lang="en-IE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33" marR="5633" marT="5633" marB="0" anchor="b"/>
                </a:tc>
                <a:extLst>
                  <a:ext uri="{0D108BD9-81ED-4DB2-BD59-A6C34878D82A}">
                    <a16:rowId xmlns:a16="http://schemas.microsoft.com/office/drawing/2014/main" val="3007758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1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882CFC12-11B6-44D2-ACFB-A068D050B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364958"/>
              </p:ext>
            </p:extLst>
          </p:nvPr>
        </p:nvGraphicFramePr>
        <p:xfrm>
          <a:off x="4483408" y="736670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DEDAE5-17FD-4FC5-B167-550DB2A7B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890342"/>
              </p:ext>
            </p:extLst>
          </p:nvPr>
        </p:nvGraphicFramePr>
        <p:xfrm>
          <a:off x="6729440" y="7644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370" y="0"/>
            <a:ext cx="7406640" cy="448056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r>
              <a:rPr lang="en-IE" sz="2000" dirty="0"/>
              <a:t>PT Share Local Areas - All Adults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370497"/>
              </p:ext>
            </p:extLst>
          </p:nvPr>
        </p:nvGraphicFramePr>
        <p:xfrm>
          <a:off x="-70441" y="7644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99AC6466-2776-46C2-BE20-A6C6DFB2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73291"/>
              </p:ext>
            </p:extLst>
          </p:nvPr>
        </p:nvGraphicFramePr>
        <p:xfrm>
          <a:off x="2272092" y="7644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EA464187-DBE0-48E9-9809-D211EA8C9F80}"/>
              </a:ext>
            </a:extLst>
          </p:cNvPr>
          <p:cNvCxnSpPr>
            <a:cxnSpLocks/>
          </p:cNvCxnSpPr>
          <p:nvPr/>
        </p:nvCxnSpPr>
        <p:spPr>
          <a:xfrm flipV="1">
            <a:off x="2273786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9559A7F-AFCE-4C14-9FFC-8955E415B510}"/>
              </a:ext>
            </a:extLst>
          </p:cNvPr>
          <p:cNvCxnSpPr>
            <a:cxnSpLocks/>
          </p:cNvCxnSpPr>
          <p:nvPr/>
        </p:nvCxnSpPr>
        <p:spPr>
          <a:xfrm flipV="1">
            <a:off x="4587366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6047E085-F20B-4809-B361-BCCF11DBFF80}"/>
              </a:ext>
            </a:extLst>
          </p:cNvPr>
          <p:cNvCxnSpPr>
            <a:cxnSpLocks/>
          </p:cNvCxnSpPr>
          <p:nvPr/>
        </p:nvCxnSpPr>
        <p:spPr>
          <a:xfrm flipV="1">
            <a:off x="6886688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F0DA2E3E-72A3-41D1-A2DC-3524E342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135997"/>
              </p:ext>
            </p:extLst>
          </p:nvPr>
        </p:nvGraphicFramePr>
        <p:xfrm>
          <a:off x="-70441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E22BBA06-41CB-47EC-A64C-ED8C9FEBD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205682"/>
              </p:ext>
            </p:extLst>
          </p:nvPr>
        </p:nvGraphicFramePr>
        <p:xfrm>
          <a:off x="2272092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AE532857-52D6-4A28-A1ED-48FBFE54B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459523"/>
              </p:ext>
            </p:extLst>
          </p:nvPr>
        </p:nvGraphicFramePr>
        <p:xfrm>
          <a:off x="4552840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E005AC4E-5D75-44FA-A611-AC0259249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9649"/>
              </p:ext>
            </p:extLst>
          </p:nvPr>
        </p:nvGraphicFramePr>
        <p:xfrm>
          <a:off x="6833588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3E6ADDE0-9AAB-9405-0A4E-9076ADB2BF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926790AF-A825-B89C-B249-A79B7F4F1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32</a:t>
            </a:fld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8DB3C-E6D2-AEBF-63B0-C699A90EA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83421" b="6365"/>
          <a:stretch>
            <a:fillRect/>
          </a:stretch>
        </p:blipFill>
        <p:spPr>
          <a:xfrm>
            <a:off x="411480" y="4347983"/>
            <a:ext cx="8321040" cy="3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ABC3835C-C1B9-44C8-8695-DF79C8ABD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27766"/>
              </p:ext>
            </p:extLst>
          </p:nvPr>
        </p:nvGraphicFramePr>
        <p:xfrm>
          <a:off x="7275696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F0DA2E3E-72A3-41D1-A2DC-3524E342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047555"/>
              </p:ext>
            </p:extLst>
          </p:nvPr>
        </p:nvGraphicFramePr>
        <p:xfrm>
          <a:off x="123906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E22BBA06-41CB-47EC-A64C-ED8C9FEBD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86233"/>
              </p:ext>
            </p:extLst>
          </p:nvPr>
        </p:nvGraphicFramePr>
        <p:xfrm>
          <a:off x="1896137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AE532857-52D6-4A28-A1ED-48FBFE54B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37096"/>
              </p:ext>
            </p:extLst>
          </p:nvPr>
        </p:nvGraphicFramePr>
        <p:xfrm>
          <a:off x="3683234" y="2583600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E005AC4E-5D75-44FA-A611-AC0259249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373433"/>
              </p:ext>
            </p:extLst>
          </p:nvPr>
        </p:nvGraphicFramePr>
        <p:xfrm>
          <a:off x="5440599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99AC6466-2776-46C2-BE20-A6C6DFB2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584703"/>
              </p:ext>
            </p:extLst>
          </p:nvPr>
        </p:nvGraphicFramePr>
        <p:xfrm>
          <a:off x="2193912" y="75806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DEDAE5-17FD-4FC5-B167-550DB2A7B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39849"/>
              </p:ext>
            </p:extLst>
          </p:nvPr>
        </p:nvGraphicFramePr>
        <p:xfrm>
          <a:off x="6819656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370" y="0"/>
            <a:ext cx="7406640" cy="448056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r>
              <a:rPr lang="en-IE" sz="2000" dirty="0"/>
              <a:t>PT Share Local Areas - All Adults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728273"/>
              </p:ext>
            </p:extLst>
          </p:nvPr>
        </p:nvGraphicFramePr>
        <p:xfrm>
          <a:off x="-135637" y="66192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EA464187-DBE0-48E9-9809-D211EA8C9F80}"/>
              </a:ext>
            </a:extLst>
          </p:cNvPr>
          <p:cNvCxnSpPr>
            <a:cxnSpLocks/>
          </p:cNvCxnSpPr>
          <p:nvPr/>
        </p:nvCxnSpPr>
        <p:spPr>
          <a:xfrm flipV="1">
            <a:off x="2273114" y="499612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EFF57A44-6518-4DDB-ADFE-071CEE5B5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81225"/>
              </p:ext>
            </p:extLst>
          </p:nvPr>
        </p:nvGraphicFramePr>
        <p:xfrm>
          <a:off x="4603810" y="621588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24" name="Straight Connector 35">
            <a:extLst>
              <a:ext uri="{FF2B5EF4-FFF2-40B4-BE49-F238E27FC236}">
                <a16:creationId xmlns:a16="http://schemas.microsoft.com/office/drawing/2014/main" id="{3B3D5CEB-4D70-46E3-985B-2CCEB285E731}"/>
              </a:ext>
            </a:extLst>
          </p:cNvPr>
          <p:cNvCxnSpPr>
            <a:cxnSpLocks/>
          </p:cNvCxnSpPr>
          <p:nvPr/>
        </p:nvCxnSpPr>
        <p:spPr>
          <a:xfrm flipV="1">
            <a:off x="4680834" y="499612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5">
            <a:extLst>
              <a:ext uri="{FF2B5EF4-FFF2-40B4-BE49-F238E27FC236}">
                <a16:creationId xmlns:a16="http://schemas.microsoft.com/office/drawing/2014/main" id="{64F0FE9A-78A5-4EDD-8F66-90DB4E762C2B}"/>
              </a:ext>
            </a:extLst>
          </p:cNvPr>
          <p:cNvCxnSpPr>
            <a:cxnSpLocks/>
          </p:cNvCxnSpPr>
          <p:nvPr/>
        </p:nvCxnSpPr>
        <p:spPr>
          <a:xfrm flipV="1">
            <a:off x="6986673" y="499612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ACCAD4FA-C640-4A55-9483-797145AB7700}"/>
              </a:ext>
            </a:extLst>
          </p:cNvPr>
          <p:cNvCxnSpPr>
            <a:cxnSpLocks/>
          </p:cNvCxnSpPr>
          <p:nvPr/>
        </p:nvCxnSpPr>
        <p:spPr>
          <a:xfrm flipV="1">
            <a:off x="1998797" y="2516880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348077C9-19B3-4EC6-8709-390728F9BB4E}"/>
              </a:ext>
            </a:extLst>
          </p:cNvPr>
          <p:cNvCxnSpPr>
            <a:cxnSpLocks/>
          </p:cNvCxnSpPr>
          <p:nvPr/>
        </p:nvCxnSpPr>
        <p:spPr>
          <a:xfrm flipV="1">
            <a:off x="3740728" y="2516880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149CAF1-D396-47C3-98B6-F89C53F861DB}"/>
              </a:ext>
            </a:extLst>
          </p:cNvPr>
          <p:cNvCxnSpPr>
            <a:cxnSpLocks/>
          </p:cNvCxnSpPr>
          <p:nvPr/>
        </p:nvCxnSpPr>
        <p:spPr>
          <a:xfrm flipV="1">
            <a:off x="5503026" y="2516880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5">
            <a:extLst>
              <a:ext uri="{FF2B5EF4-FFF2-40B4-BE49-F238E27FC236}">
                <a16:creationId xmlns:a16="http://schemas.microsoft.com/office/drawing/2014/main" id="{3D070D92-DE40-44BF-A3B2-9A6D93039626}"/>
              </a:ext>
            </a:extLst>
          </p:cNvPr>
          <p:cNvCxnSpPr>
            <a:cxnSpLocks/>
          </p:cNvCxnSpPr>
          <p:nvPr/>
        </p:nvCxnSpPr>
        <p:spPr>
          <a:xfrm flipV="1">
            <a:off x="7298574" y="2516880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3B6B3F85-BE1F-3BD4-5EB7-C9FAE7094E7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48C86DD4-A923-A481-2C78-D5693EAF2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33</a:t>
            </a:fld>
            <a:r>
              <a:rPr lang="en-GB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C51BA-4F2B-173C-12BC-86F860F91C5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83421" b="6365"/>
          <a:stretch>
            <a:fillRect/>
          </a:stretch>
        </p:blipFill>
        <p:spPr>
          <a:xfrm>
            <a:off x="411480" y="4347983"/>
            <a:ext cx="8321040" cy="3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DD08DD0B-1D01-480E-BA15-127D6B9CF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707459"/>
              </p:ext>
            </p:extLst>
          </p:nvPr>
        </p:nvGraphicFramePr>
        <p:xfrm>
          <a:off x="6772987" y="720872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882CFC12-11B6-44D2-ACFB-A068D050B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903365"/>
              </p:ext>
            </p:extLst>
          </p:nvPr>
        </p:nvGraphicFramePr>
        <p:xfrm>
          <a:off x="4483408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370" y="78724"/>
            <a:ext cx="7406640" cy="369332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r>
              <a:rPr lang="en-IE" dirty="0"/>
              <a:t>PT Share Local Areas - shoppers with Children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256472"/>
              </p:ext>
            </p:extLst>
          </p:nvPr>
        </p:nvGraphicFramePr>
        <p:xfrm>
          <a:off x="-70441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99AC6466-2776-46C2-BE20-A6C6DFB2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606469"/>
              </p:ext>
            </p:extLst>
          </p:nvPr>
        </p:nvGraphicFramePr>
        <p:xfrm>
          <a:off x="2166352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EA464187-DBE0-48E9-9809-D211EA8C9F80}"/>
              </a:ext>
            </a:extLst>
          </p:cNvPr>
          <p:cNvCxnSpPr>
            <a:cxnSpLocks/>
          </p:cNvCxnSpPr>
          <p:nvPr/>
        </p:nvCxnSpPr>
        <p:spPr>
          <a:xfrm flipV="1">
            <a:off x="2273786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9559A7F-AFCE-4C14-9FFC-8955E415B510}"/>
              </a:ext>
            </a:extLst>
          </p:cNvPr>
          <p:cNvCxnSpPr>
            <a:cxnSpLocks/>
          </p:cNvCxnSpPr>
          <p:nvPr/>
        </p:nvCxnSpPr>
        <p:spPr>
          <a:xfrm flipV="1">
            <a:off x="4587366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6047E085-F20B-4809-B361-BCCF11DBFF80}"/>
              </a:ext>
            </a:extLst>
          </p:cNvPr>
          <p:cNvCxnSpPr>
            <a:cxnSpLocks/>
          </p:cNvCxnSpPr>
          <p:nvPr/>
        </p:nvCxnSpPr>
        <p:spPr>
          <a:xfrm flipV="1">
            <a:off x="6886688" y="480823"/>
            <a:ext cx="0" cy="38404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F0DA2E3E-72A3-41D1-A2DC-3524E342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89110"/>
              </p:ext>
            </p:extLst>
          </p:nvPr>
        </p:nvGraphicFramePr>
        <p:xfrm>
          <a:off x="-70441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E22BBA06-41CB-47EC-A64C-ED8C9FEBD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89662"/>
              </p:ext>
            </p:extLst>
          </p:nvPr>
        </p:nvGraphicFramePr>
        <p:xfrm>
          <a:off x="2272092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AE532857-52D6-4A28-A1ED-48FBFE54B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52756"/>
              </p:ext>
            </p:extLst>
          </p:nvPr>
        </p:nvGraphicFramePr>
        <p:xfrm>
          <a:off x="4552840" y="252777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E005AC4E-5D75-44FA-A611-AC0259249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831923"/>
              </p:ext>
            </p:extLst>
          </p:nvPr>
        </p:nvGraphicFramePr>
        <p:xfrm>
          <a:off x="6824143" y="2535621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9482914-DB5B-51E3-1635-5A2294380179}"/>
              </a:ext>
            </a:extLst>
          </p:cNvPr>
          <p:cNvSpPr/>
          <p:nvPr/>
        </p:nvSpPr>
        <p:spPr>
          <a:xfrm>
            <a:off x="6678564" y="4759220"/>
            <a:ext cx="11051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 defTabSz="914400"/>
            <a:r>
              <a:rPr lang="en-IE" sz="900" i="1" dirty="0">
                <a:solidFill>
                  <a:srgbClr val="FF0000"/>
                </a:solidFill>
                <a:cs typeface="Calibri" panose="020F0502020204030204" pitchFamily="34" charset="0"/>
              </a:rPr>
              <a:t>Small Sample Sizes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4933D279-3F06-CADE-8B54-1BB4E81CB0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0AABAC79-FC9A-EF26-27D4-25304FC5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34</a:t>
            </a:fld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0D58D-8D30-A170-5A5F-2835BF3E191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83421" b="6365"/>
          <a:stretch>
            <a:fillRect/>
          </a:stretch>
        </p:blipFill>
        <p:spPr>
          <a:xfrm>
            <a:off x="411480" y="4347983"/>
            <a:ext cx="8321040" cy="3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E005AC4E-5D75-44FA-A611-AC0259249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645023"/>
              </p:ext>
            </p:extLst>
          </p:nvPr>
        </p:nvGraphicFramePr>
        <p:xfrm>
          <a:off x="5422785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ABC3835C-C1B9-44C8-8695-DF79C8ABD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347126"/>
              </p:ext>
            </p:extLst>
          </p:nvPr>
        </p:nvGraphicFramePr>
        <p:xfrm>
          <a:off x="7248206" y="2511626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F0DA2E3E-72A3-41D1-A2DC-3524E342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55922"/>
              </p:ext>
            </p:extLst>
          </p:nvPr>
        </p:nvGraphicFramePr>
        <p:xfrm>
          <a:off x="123906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E22BBA06-41CB-47EC-A64C-ED8C9FEBD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31840"/>
              </p:ext>
            </p:extLst>
          </p:nvPr>
        </p:nvGraphicFramePr>
        <p:xfrm>
          <a:off x="1906411" y="251002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AE532857-52D6-4A28-A1ED-48FBFE54B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940264"/>
              </p:ext>
            </p:extLst>
          </p:nvPr>
        </p:nvGraphicFramePr>
        <p:xfrm>
          <a:off x="3668368" y="2561394"/>
          <a:ext cx="1920240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99AC6466-2776-46C2-BE20-A6C6DFB2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499586"/>
              </p:ext>
            </p:extLst>
          </p:nvPr>
        </p:nvGraphicFramePr>
        <p:xfrm>
          <a:off x="2071992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DEDAE5-17FD-4FC5-B167-550DB2A7B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38937"/>
              </p:ext>
            </p:extLst>
          </p:nvPr>
        </p:nvGraphicFramePr>
        <p:xfrm>
          <a:off x="6808079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370" y="78724"/>
            <a:ext cx="7406640" cy="369332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r>
              <a:rPr lang="en-IE" dirty="0"/>
              <a:t>PT Share Local Areas – shoppers with Children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047489"/>
              </p:ext>
            </p:extLst>
          </p:nvPr>
        </p:nvGraphicFramePr>
        <p:xfrm>
          <a:off x="-172941" y="66192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EA464187-DBE0-48E9-9809-D211EA8C9F80}"/>
              </a:ext>
            </a:extLst>
          </p:cNvPr>
          <p:cNvCxnSpPr>
            <a:cxnSpLocks/>
          </p:cNvCxnSpPr>
          <p:nvPr/>
        </p:nvCxnSpPr>
        <p:spPr>
          <a:xfrm flipV="1">
            <a:off x="2191834" y="480823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EFF57A44-6518-4DDB-ADFE-071CEE5B5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65361"/>
              </p:ext>
            </p:extLst>
          </p:nvPr>
        </p:nvGraphicFramePr>
        <p:xfrm>
          <a:off x="4462501" y="726314"/>
          <a:ext cx="2356986" cy="183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24" name="Straight Connector 35">
            <a:extLst>
              <a:ext uri="{FF2B5EF4-FFF2-40B4-BE49-F238E27FC236}">
                <a16:creationId xmlns:a16="http://schemas.microsoft.com/office/drawing/2014/main" id="{3B3D5CEB-4D70-46E3-985B-2CCEB285E731}"/>
              </a:ext>
            </a:extLst>
          </p:cNvPr>
          <p:cNvCxnSpPr>
            <a:cxnSpLocks/>
          </p:cNvCxnSpPr>
          <p:nvPr/>
        </p:nvCxnSpPr>
        <p:spPr>
          <a:xfrm flipV="1">
            <a:off x="4528434" y="480823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5">
            <a:extLst>
              <a:ext uri="{FF2B5EF4-FFF2-40B4-BE49-F238E27FC236}">
                <a16:creationId xmlns:a16="http://schemas.microsoft.com/office/drawing/2014/main" id="{64F0FE9A-78A5-4EDD-8F66-90DB4E762C2B}"/>
              </a:ext>
            </a:extLst>
          </p:cNvPr>
          <p:cNvCxnSpPr>
            <a:cxnSpLocks/>
          </p:cNvCxnSpPr>
          <p:nvPr/>
        </p:nvCxnSpPr>
        <p:spPr>
          <a:xfrm flipV="1">
            <a:off x="6963683" y="480823"/>
            <a:ext cx="0" cy="20116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ACCAD4FA-C640-4A55-9483-797145AB7700}"/>
              </a:ext>
            </a:extLst>
          </p:cNvPr>
          <p:cNvCxnSpPr>
            <a:cxnSpLocks/>
          </p:cNvCxnSpPr>
          <p:nvPr/>
        </p:nvCxnSpPr>
        <p:spPr>
          <a:xfrm flipV="1">
            <a:off x="1950674" y="2523143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348077C9-19B3-4EC6-8709-390728F9BB4E}"/>
              </a:ext>
            </a:extLst>
          </p:cNvPr>
          <p:cNvCxnSpPr>
            <a:cxnSpLocks/>
          </p:cNvCxnSpPr>
          <p:nvPr/>
        </p:nvCxnSpPr>
        <p:spPr>
          <a:xfrm flipV="1">
            <a:off x="3740728" y="2523143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149CAF1-D396-47C3-98B6-F89C53F861DB}"/>
              </a:ext>
            </a:extLst>
          </p:cNvPr>
          <p:cNvCxnSpPr>
            <a:cxnSpLocks/>
          </p:cNvCxnSpPr>
          <p:nvPr/>
        </p:nvCxnSpPr>
        <p:spPr>
          <a:xfrm flipV="1">
            <a:off x="5503026" y="2523143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5">
            <a:extLst>
              <a:ext uri="{FF2B5EF4-FFF2-40B4-BE49-F238E27FC236}">
                <a16:creationId xmlns:a16="http://schemas.microsoft.com/office/drawing/2014/main" id="{3D070D92-DE40-44BF-A3B2-9A6D93039626}"/>
              </a:ext>
            </a:extLst>
          </p:cNvPr>
          <p:cNvCxnSpPr>
            <a:cxnSpLocks/>
          </p:cNvCxnSpPr>
          <p:nvPr/>
        </p:nvCxnSpPr>
        <p:spPr>
          <a:xfrm flipV="1">
            <a:off x="7298574" y="2523143"/>
            <a:ext cx="0" cy="18288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9E44703-3499-083E-6543-67E273A93795}"/>
              </a:ext>
            </a:extLst>
          </p:cNvPr>
          <p:cNvSpPr/>
          <p:nvPr/>
        </p:nvSpPr>
        <p:spPr>
          <a:xfrm>
            <a:off x="6695650" y="4760389"/>
            <a:ext cx="11051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 defTabSz="914400"/>
            <a:r>
              <a:rPr lang="en-IE" sz="900" i="1" dirty="0">
                <a:solidFill>
                  <a:srgbClr val="FF0000"/>
                </a:solidFill>
                <a:cs typeface="Calibri" panose="020F0502020204030204" pitchFamily="34" charset="0"/>
              </a:rPr>
              <a:t>Small Sample Sizes</a:t>
            </a: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CC24EFC0-3766-1F7D-4910-BBC9E813AFC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6A6908AD-5BB0-4AC3-91BF-E41CB461F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35</a:t>
            </a:fld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147AE-A553-5ACD-6B49-649E3C97F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83421" b="6365"/>
          <a:stretch>
            <a:fillRect/>
          </a:stretch>
        </p:blipFill>
        <p:spPr>
          <a:xfrm>
            <a:off x="411480" y="4347983"/>
            <a:ext cx="8321040" cy="3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9E3F0-CFB8-FD7F-012C-B33E5375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54A57E86-6553-E255-4A1E-2E2F0F81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36</a:t>
            </a:fld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6D5E8-A6D3-805F-E539-DEC9082BDABD}"/>
              </a:ext>
            </a:extLst>
          </p:cNvPr>
          <p:cNvSpPr txBox="1"/>
          <p:nvPr/>
        </p:nvSpPr>
        <p:spPr>
          <a:xfrm>
            <a:off x="4180171" y="2104733"/>
            <a:ext cx="414889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Radio &amp; Social Media</a:t>
            </a:r>
          </a:p>
        </p:txBody>
      </p:sp>
    </p:spTree>
    <p:extLst>
      <p:ext uri="{BB962C8B-B14F-4D97-AF65-F5344CB8AC3E}">
        <p14:creationId xmlns:p14="http://schemas.microsoft.com/office/powerpoint/2010/main" val="4181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5A29899-347D-92CE-3603-090B36EE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" y="1214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74B07-BD59-B041-3975-3FC7EC3E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947"/>
          <a:stretch/>
        </p:blipFill>
        <p:spPr>
          <a:xfrm>
            <a:off x="474562" y="319027"/>
            <a:ext cx="8194876" cy="40127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051E6-5775-012D-8BA8-B5AD0C971536}"/>
              </a:ext>
            </a:extLst>
          </p:cNvPr>
          <p:cNvSpPr/>
          <p:nvPr/>
        </p:nvSpPr>
        <p:spPr>
          <a:xfrm>
            <a:off x="4389159" y="1357205"/>
            <a:ext cx="1361010" cy="154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3525E-F291-52CE-3D3A-CC0756705C02}"/>
              </a:ext>
            </a:extLst>
          </p:cNvPr>
          <p:cNvSpPr/>
          <p:nvPr/>
        </p:nvSpPr>
        <p:spPr>
          <a:xfrm>
            <a:off x="2455334" y="1741312"/>
            <a:ext cx="685800" cy="74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ABBD03-0A17-3A65-7969-AFD0C0026847}"/>
              </a:ext>
            </a:extLst>
          </p:cNvPr>
          <p:cNvGraphicFramePr/>
          <p:nvPr/>
        </p:nvGraphicFramePr>
        <p:xfrm>
          <a:off x="2388298" y="1593327"/>
          <a:ext cx="834023" cy="112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96CD2AD-D15D-AF76-DE4B-63DB3179C7AD}"/>
              </a:ext>
            </a:extLst>
          </p:cNvPr>
          <p:cNvSpPr/>
          <p:nvPr/>
        </p:nvSpPr>
        <p:spPr>
          <a:xfrm>
            <a:off x="2755920" y="2105227"/>
            <a:ext cx="98777" cy="98777"/>
          </a:xfrm>
          <a:prstGeom prst="ellipse">
            <a:avLst/>
          </a:prstGeom>
          <a:solidFill>
            <a:srgbClr val="06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A01A9-5718-1E09-9D9F-60A6E288B123}"/>
              </a:ext>
            </a:extLst>
          </p:cNvPr>
          <p:cNvSpPr/>
          <p:nvPr/>
        </p:nvSpPr>
        <p:spPr>
          <a:xfrm>
            <a:off x="2574529" y="3276580"/>
            <a:ext cx="685800" cy="9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817B2-6F83-E3C1-A26A-126223096D64}"/>
              </a:ext>
            </a:extLst>
          </p:cNvPr>
          <p:cNvSpPr txBox="1"/>
          <p:nvPr/>
        </p:nvSpPr>
        <p:spPr>
          <a:xfrm>
            <a:off x="2574529" y="3231961"/>
            <a:ext cx="647792" cy="10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dirty="0">
                <a:latin typeface="BauerMedia Sans" pitchFamily="2" charset="77"/>
              </a:rPr>
              <a:t>787,970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latin typeface="BauerMedia Sans" pitchFamily="2" charset="77"/>
              </a:rPr>
              <a:t>465,390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latin typeface="BauerMedia Sans" pitchFamily="2" charset="77"/>
              </a:rPr>
              <a:t>799,200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latin typeface="BauerMedia Sans" pitchFamily="2" charset="77"/>
              </a:rPr>
              <a:t>183,730</a:t>
            </a:r>
            <a:endParaRPr lang="en-US" sz="1050" dirty="0">
              <a:latin typeface="BauerMedia Sans" pitchFamily="2" charset="77"/>
              <a:cs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94BDD-9F3B-796D-617B-C678B20070D3}"/>
              </a:ext>
            </a:extLst>
          </p:cNvPr>
          <p:cNvSpPr/>
          <p:nvPr/>
        </p:nvSpPr>
        <p:spPr>
          <a:xfrm>
            <a:off x="3733912" y="3288552"/>
            <a:ext cx="685800" cy="9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7EFDC-734F-8DB0-8C78-A10C150DD57B}"/>
              </a:ext>
            </a:extLst>
          </p:cNvPr>
          <p:cNvSpPr txBox="1"/>
          <p:nvPr/>
        </p:nvSpPr>
        <p:spPr>
          <a:xfrm>
            <a:off x="3733196" y="3231961"/>
            <a:ext cx="734496" cy="103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1,301,537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357,074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202,910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49,732</a:t>
            </a:r>
            <a:endParaRPr lang="en-US" sz="1050" dirty="0">
              <a:latin typeface="BauerMedia Sans" pitchFamily="2" charset="77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BEC51-AB1E-0C99-9684-8321968856BE}"/>
              </a:ext>
            </a:extLst>
          </p:cNvPr>
          <p:cNvSpPr/>
          <p:nvPr/>
        </p:nvSpPr>
        <p:spPr>
          <a:xfrm>
            <a:off x="4891587" y="3288551"/>
            <a:ext cx="618711" cy="90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B118D-3C61-E042-A89D-EDA08D2DBC08}"/>
              </a:ext>
            </a:extLst>
          </p:cNvPr>
          <p:cNvSpPr txBox="1"/>
          <p:nvPr/>
        </p:nvSpPr>
        <p:spPr>
          <a:xfrm>
            <a:off x="4858180" y="3215956"/>
            <a:ext cx="734496" cy="103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4,398,000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1,580,900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1,499,069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902,191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D2A9D0-0329-9907-0B68-75F23E4D468A}"/>
              </a:ext>
            </a:extLst>
          </p:cNvPr>
          <p:cNvSpPr/>
          <p:nvPr/>
        </p:nvSpPr>
        <p:spPr>
          <a:xfrm>
            <a:off x="6161801" y="3300524"/>
            <a:ext cx="618711" cy="90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AA4E5-215B-D4FF-2B47-DFD79162180D}"/>
              </a:ext>
            </a:extLst>
          </p:cNvPr>
          <p:cNvSpPr txBox="1"/>
          <p:nvPr/>
        </p:nvSpPr>
        <p:spPr>
          <a:xfrm>
            <a:off x="6128394" y="3215956"/>
            <a:ext cx="734496" cy="103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1,478,514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279,628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410,675</a:t>
            </a:r>
          </a:p>
          <a:p>
            <a:pPr>
              <a:lnSpc>
                <a:spcPct val="15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BauerMedia Sans" pitchFamily="2" charset="77"/>
              </a:rPr>
              <a:t>131,685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65F871-6136-CA48-55DB-0523EE444A60}"/>
              </a:ext>
            </a:extLst>
          </p:cNvPr>
          <p:cNvSpPr/>
          <p:nvPr/>
        </p:nvSpPr>
        <p:spPr>
          <a:xfrm>
            <a:off x="3522906" y="1677544"/>
            <a:ext cx="834023" cy="8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F72E40A-E469-FB72-2A2D-DAFB289D5A7F}"/>
              </a:ext>
            </a:extLst>
          </p:cNvPr>
          <p:cNvGraphicFramePr/>
          <p:nvPr/>
        </p:nvGraphicFramePr>
        <p:xfrm>
          <a:off x="3266785" y="1723228"/>
          <a:ext cx="1274907" cy="84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6E044E2-6392-F13E-C600-75F4AB8C5F90}"/>
              </a:ext>
            </a:extLst>
          </p:cNvPr>
          <p:cNvSpPr/>
          <p:nvPr/>
        </p:nvSpPr>
        <p:spPr>
          <a:xfrm>
            <a:off x="3854850" y="2105227"/>
            <a:ext cx="98777" cy="98777"/>
          </a:xfrm>
          <a:prstGeom prst="ellipse">
            <a:avLst/>
          </a:prstGeom>
          <a:solidFill>
            <a:srgbClr val="06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4C607E8-36FB-F8F7-BA87-80F4606494B5}"/>
              </a:ext>
            </a:extLst>
          </p:cNvPr>
          <p:cNvGraphicFramePr/>
          <p:nvPr/>
        </p:nvGraphicFramePr>
        <p:xfrm>
          <a:off x="3915810" y="1386690"/>
          <a:ext cx="2273545" cy="15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F00FF73C-A1F1-BBB3-120B-63C89A10DC6A}"/>
              </a:ext>
            </a:extLst>
          </p:cNvPr>
          <p:cNvSpPr/>
          <p:nvPr/>
        </p:nvSpPr>
        <p:spPr>
          <a:xfrm>
            <a:off x="4922426" y="2013520"/>
            <a:ext cx="255983" cy="255983"/>
          </a:xfrm>
          <a:prstGeom prst="ellipse">
            <a:avLst/>
          </a:prstGeom>
          <a:solidFill>
            <a:srgbClr val="06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62AE56-522B-230A-DA7E-D0494CFC1B89}"/>
              </a:ext>
            </a:extLst>
          </p:cNvPr>
          <p:cNvSpPr/>
          <p:nvPr/>
        </p:nvSpPr>
        <p:spPr>
          <a:xfrm>
            <a:off x="5846454" y="1668043"/>
            <a:ext cx="934058" cy="91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881C409-B13F-2169-09B1-05755E0250CE}"/>
              </a:ext>
            </a:extLst>
          </p:cNvPr>
          <p:cNvGraphicFramePr/>
          <p:nvPr/>
        </p:nvGraphicFramePr>
        <p:xfrm>
          <a:off x="5649982" y="1698106"/>
          <a:ext cx="1373771" cy="91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5969CF25-F2C4-B98C-6B8B-59BA9A1F060C}"/>
              </a:ext>
            </a:extLst>
          </p:cNvPr>
          <p:cNvSpPr/>
          <p:nvPr/>
        </p:nvSpPr>
        <p:spPr>
          <a:xfrm>
            <a:off x="6270154" y="2086988"/>
            <a:ext cx="139061" cy="139061"/>
          </a:xfrm>
          <a:prstGeom prst="ellipse">
            <a:avLst/>
          </a:prstGeom>
          <a:solidFill>
            <a:srgbClr val="06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16BF10-1B59-350D-FFEE-2BECB257567C}"/>
              </a:ext>
            </a:extLst>
          </p:cNvPr>
          <p:cNvSpPr/>
          <p:nvPr/>
        </p:nvSpPr>
        <p:spPr>
          <a:xfrm>
            <a:off x="2235913" y="444994"/>
            <a:ext cx="4787840" cy="656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55C5D-CF0A-2314-A7FB-0D419336CBC8}"/>
              </a:ext>
            </a:extLst>
          </p:cNvPr>
          <p:cNvSpPr txBox="1"/>
          <p:nvPr/>
        </p:nvSpPr>
        <p:spPr>
          <a:xfrm>
            <a:off x="264695" y="408293"/>
            <a:ext cx="856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auerMedia Sans" pitchFamily="2" charset="77"/>
              </a:rPr>
              <a:t>Radio is the original social media.</a:t>
            </a:r>
          </a:p>
          <a:p>
            <a:pPr algn="ctr"/>
            <a:r>
              <a:rPr lang="en-US" sz="2100" dirty="0">
                <a:latin typeface="BauerMedia Sans" pitchFamily="2" charset="77"/>
              </a:rPr>
              <a:t>Irish radio has over </a:t>
            </a:r>
            <a:r>
              <a:rPr lang="en-US" sz="2100" b="1" dirty="0">
                <a:solidFill>
                  <a:srgbClr val="0600FF"/>
                </a:solidFill>
                <a:latin typeface="BauerMedia Sans" pitchFamily="2" charset="77"/>
              </a:rPr>
              <a:t>14.8 million </a:t>
            </a:r>
            <a:r>
              <a:rPr lang="en-US" sz="2100" dirty="0">
                <a:latin typeface="BauerMedia Sans" pitchFamily="2" charset="77"/>
              </a:rPr>
              <a:t>connections.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6E3AC730-15F0-A903-38AE-561C7082524F}"/>
              </a:ext>
            </a:extLst>
          </p:cNvPr>
          <p:cNvGraphicFramePr/>
          <p:nvPr/>
        </p:nvGraphicFramePr>
        <p:xfrm>
          <a:off x="3911436" y="1388891"/>
          <a:ext cx="2277918" cy="151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2F151196-CE71-9FF4-B28D-091209A05284}"/>
              </a:ext>
            </a:extLst>
          </p:cNvPr>
          <p:cNvSpPr/>
          <p:nvPr/>
        </p:nvSpPr>
        <p:spPr>
          <a:xfrm>
            <a:off x="2125980" y="3024358"/>
            <a:ext cx="5143500" cy="17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9A64D-03AD-5BC3-16B3-4CA388A75DA0}"/>
              </a:ext>
            </a:extLst>
          </p:cNvPr>
          <p:cNvSpPr txBox="1"/>
          <p:nvPr/>
        </p:nvSpPr>
        <p:spPr>
          <a:xfrm>
            <a:off x="6118538" y="3016564"/>
            <a:ext cx="425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uerMedia Sans" pitchFamily="2" charset="77"/>
              </a:rPr>
              <a:t>ONIC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CD49A-BDF1-8B50-D4E0-E6D8524B5590}"/>
              </a:ext>
            </a:extLst>
          </p:cNvPr>
          <p:cNvSpPr txBox="1"/>
          <p:nvPr/>
        </p:nvSpPr>
        <p:spPr>
          <a:xfrm>
            <a:off x="4606644" y="3009518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uerMedia Sans" pitchFamily="2" charset="77"/>
              </a:rPr>
              <a:t>Media Central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BD3A75-4257-6CA7-457C-C005254B5999}"/>
              </a:ext>
            </a:extLst>
          </p:cNvPr>
          <p:cNvSpPr txBox="1"/>
          <p:nvPr/>
        </p:nvSpPr>
        <p:spPr>
          <a:xfrm>
            <a:off x="3759342" y="3007983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uerMedia Sans" pitchFamily="2" charset="77"/>
              </a:rPr>
              <a:t>IRS+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4ABB80-7444-AABC-5852-BB432B21DB53}"/>
              </a:ext>
            </a:extLst>
          </p:cNvPr>
          <p:cNvSpPr txBox="1"/>
          <p:nvPr/>
        </p:nvSpPr>
        <p:spPr>
          <a:xfrm>
            <a:off x="2530390" y="3016304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uerMedia Sans" pitchFamily="2" charset="77"/>
              </a:rPr>
              <a:t>All RTÉ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9DB438-1A3E-8B9E-E365-3D201DAE0D09}"/>
              </a:ext>
            </a:extLst>
          </p:cNvPr>
          <p:cNvSpPr/>
          <p:nvPr/>
        </p:nvSpPr>
        <p:spPr>
          <a:xfrm>
            <a:off x="264695" y="4189344"/>
            <a:ext cx="1007845" cy="635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Ipsos Logo">
            <a:extLst>
              <a:ext uri="{FF2B5EF4-FFF2-40B4-BE49-F238E27FC236}">
                <a16:creationId xmlns:a16="http://schemas.microsoft.com/office/drawing/2014/main" id="{BA4A5831-69F0-FFD5-EA37-3EBA6FA60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26" y="4596135"/>
            <a:ext cx="938214" cy="4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47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2CB1C-9499-9AB1-2CBC-B1EB6E42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B4205B29-A3E2-90EC-36FE-05030450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38</a:t>
            </a:fld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12984-AF69-E531-24E6-B1CAB36AADDF}"/>
              </a:ext>
            </a:extLst>
          </p:cNvPr>
          <p:cNvSpPr txBox="1"/>
          <p:nvPr/>
        </p:nvSpPr>
        <p:spPr>
          <a:xfrm>
            <a:off x="5715612" y="2104733"/>
            <a:ext cx="1871025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538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E2EDF-1DEA-47AB-9DE5-EAEE3A45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0" y="0"/>
            <a:ext cx="8536821" cy="448056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r>
              <a:rPr lang="en-GB" sz="2000" dirty="0"/>
              <a:t>Sales House Composition</a:t>
            </a:r>
            <a:endParaRPr lang="en-IE" sz="2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4DB8BDE-B114-40F9-BC8A-CECF9DFDC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87872"/>
              </p:ext>
            </p:extLst>
          </p:nvPr>
        </p:nvGraphicFramePr>
        <p:xfrm>
          <a:off x="475066" y="1032946"/>
          <a:ext cx="8126613" cy="376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 9">
            <a:extLst>
              <a:ext uri="{FF2B5EF4-FFF2-40B4-BE49-F238E27FC236}">
                <a16:creationId xmlns:a16="http://schemas.microsoft.com/office/drawing/2014/main" id="{E4448345-B644-4A69-AC8E-2E88AEAA85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9196" y="759907"/>
            <a:ext cx="274320" cy="279806"/>
          </a:xfrm>
          <a:custGeom>
            <a:avLst/>
            <a:gdLst/>
            <a:ahLst/>
            <a:cxnLst>
              <a:cxn ang="0">
                <a:pos x="534" y="141"/>
              </a:cxn>
              <a:cxn ang="0">
                <a:pos x="413" y="141"/>
              </a:cxn>
              <a:cxn ang="0">
                <a:pos x="390" y="122"/>
              </a:cxn>
              <a:cxn ang="0">
                <a:pos x="461" y="25"/>
              </a:cxn>
              <a:cxn ang="0">
                <a:pos x="458" y="5"/>
              </a:cxn>
              <a:cxn ang="0">
                <a:pos x="438" y="8"/>
              </a:cxn>
              <a:cxn ang="0">
                <a:pos x="364" y="109"/>
              </a:cxn>
              <a:cxn ang="0">
                <a:pos x="333" y="104"/>
              </a:cxn>
              <a:cxn ang="0">
                <a:pos x="302" y="109"/>
              </a:cxn>
              <a:cxn ang="0">
                <a:pos x="228" y="8"/>
              </a:cxn>
              <a:cxn ang="0">
                <a:pos x="208" y="5"/>
              </a:cxn>
              <a:cxn ang="0">
                <a:pos x="205" y="25"/>
              </a:cxn>
              <a:cxn ang="0">
                <a:pos x="276" y="122"/>
              </a:cxn>
              <a:cxn ang="0">
                <a:pos x="253" y="141"/>
              </a:cxn>
              <a:cxn ang="0">
                <a:pos x="116" y="141"/>
              </a:cxn>
              <a:cxn ang="0">
                <a:pos x="0" y="257"/>
              </a:cxn>
              <a:cxn ang="0">
                <a:pos x="0" y="521"/>
              </a:cxn>
              <a:cxn ang="0">
                <a:pos x="111" y="637"/>
              </a:cxn>
              <a:cxn ang="0">
                <a:pos x="119" y="662"/>
              </a:cxn>
              <a:cxn ang="0">
                <a:pos x="142" y="662"/>
              </a:cxn>
              <a:cxn ang="0">
                <a:pos x="149" y="638"/>
              </a:cxn>
              <a:cxn ang="0">
                <a:pos x="501" y="638"/>
              </a:cxn>
              <a:cxn ang="0">
                <a:pos x="508" y="662"/>
              </a:cxn>
              <a:cxn ang="0">
                <a:pos x="531" y="662"/>
              </a:cxn>
              <a:cxn ang="0">
                <a:pos x="538" y="638"/>
              </a:cxn>
              <a:cxn ang="0">
                <a:pos x="650" y="522"/>
              </a:cxn>
              <a:cxn ang="0">
                <a:pos x="650" y="258"/>
              </a:cxn>
              <a:cxn ang="0">
                <a:pos x="534" y="141"/>
              </a:cxn>
              <a:cxn ang="0">
                <a:pos x="542" y="517"/>
              </a:cxn>
              <a:cxn ang="0">
                <a:pos x="486" y="573"/>
              </a:cxn>
              <a:cxn ang="0">
                <a:pos x="122" y="573"/>
              </a:cxn>
              <a:cxn ang="0">
                <a:pos x="65" y="517"/>
              </a:cxn>
              <a:cxn ang="0">
                <a:pos x="65" y="261"/>
              </a:cxn>
              <a:cxn ang="0">
                <a:pos x="122" y="205"/>
              </a:cxn>
              <a:cxn ang="0">
                <a:pos x="486" y="205"/>
              </a:cxn>
              <a:cxn ang="0">
                <a:pos x="542" y="261"/>
              </a:cxn>
              <a:cxn ang="0">
                <a:pos x="542" y="517"/>
              </a:cxn>
              <a:cxn ang="0">
                <a:pos x="595" y="501"/>
              </a:cxn>
              <a:cxn ang="0">
                <a:pos x="571" y="477"/>
              </a:cxn>
              <a:cxn ang="0">
                <a:pos x="595" y="453"/>
              </a:cxn>
              <a:cxn ang="0">
                <a:pos x="618" y="477"/>
              </a:cxn>
              <a:cxn ang="0">
                <a:pos x="595" y="501"/>
              </a:cxn>
              <a:cxn ang="0">
                <a:pos x="595" y="420"/>
              </a:cxn>
              <a:cxn ang="0">
                <a:pos x="571" y="396"/>
              </a:cxn>
              <a:cxn ang="0">
                <a:pos x="595" y="373"/>
              </a:cxn>
              <a:cxn ang="0">
                <a:pos x="618" y="396"/>
              </a:cxn>
              <a:cxn ang="0">
                <a:pos x="595" y="420"/>
              </a:cxn>
              <a:cxn ang="0">
                <a:pos x="595" y="338"/>
              </a:cxn>
              <a:cxn ang="0">
                <a:pos x="571" y="314"/>
              </a:cxn>
              <a:cxn ang="0">
                <a:pos x="595" y="290"/>
              </a:cxn>
              <a:cxn ang="0">
                <a:pos x="618" y="314"/>
              </a:cxn>
              <a:cxn ang="0">
                <a:pos x="595" y="338"/>
              </a:cxn>
            </a:cxnLst>
            <a:rect l="0" t="0" r="r" b="b"/>
            <a:pathLst>
              <a:path w="650" h="662">
                <a:moveTo>
                  <a:pt x="534" y="141"/>
                </a:moveTo>
                <a:cubicBezTo>
                  <a:pt x="413" y="141"/>
                  <a:pt x="413" y="141"/>
                  <a:pt x="413" y="141"/>
                </a:cubicBezTo>
                <a:cubicBezTo>
                  <a:pt x="406" y="133"/>
                  <a:pt x="399" y="127"/>
                  <a:pt x="390" y="122"/>
                </a:cubicBezTo>
                <a:cubicBezTo>
                  <a:pt x="461" y="25"/>
                  <a:pt x="461" y="25"/>
                  <a:pt x="461" y="25"/>
                </a:cubicBezTo>
                <a:cubicBezTo>
                  <a:pt x="466" y="19"/>
                  <a:pt x="465" y="10"/>
                  <a:pt x="458" y="5"/>
                </a:cubicBezTo>
                <a:cubicBezTo>
                  <a:pt x="452" y="0"/>
                  <a:pt x="443" y="1"/>
                  <a:pt x="438" y="8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54" y="106"/>
                  <a:pt x="344" y="104"/>
                  <a:pt x="333" y="104"/>
                </a:cubicBezTo>
                <a:cubicBezTo>
                  <a:pt x="322" y="104"/>
                  <a:pt x="312" y="106"/>
                  <a:pt x="302" y="109"/>
                </a:cubicBezTo>
                <a:cubicBezTo>
                  <a:pt x="228" y="8"/>
                  <a:pt x="228" y="8"/>
                  <a:pt x="228" y="8"/>
                </a:cubicBezTo>
                <a:cubicBezTo>
                  <a:pt x="223" y="1"/>
                  <a:pt x="214" y="0"/>
                  <a:pt x="208" y="5"/>
                </a:cubicBezTo>
                <a:cubicBezTo>
                  <a:pt x="201" y="10"/>
                  <a:pt x="200" y="19"/>
                  <a:pt x="205" y="25"/>
                </a:cubicBezTo>
                <a:cubicBezTo>
                  <a:pt x="276" y="122"/>
                  <a:pt x="276" y="122"/>
                  <a:pt x="276" y="122"/>
                </a:cubicBezTo>
                <a:cubicBezTo>
                  <a:pt x="267" y="127"/>
                  <a:pt x="259" y="133"/>
                  <a:pt x="253" y="141"/>
                </a:cubicBezTo>
                <a:cubicBezTo>
                  <a:pt x="116" y="141"/>
                  <a:pt x="116" y="141"/>
                  <a:pt x="116" y="141"/>
                </a:cubicBezTo>
                <a:cubicBezTo>
                  <a:pt x="52" y="141"/>
                  <a:pt x="0" y="193"/>
                  <a:pt x="0" y="257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84"/>
                  <a:pt x="49" y="635"/>
                  <a:pt x="111" y="637"/>
                </a:cubicBezTo>
                <a:cubicBezTo>
                  <a:pt x="119" y="662"/>
                  <a:pt x="119" y="662"/>
                  <a:pt x="119" y="662"/>
                </a:cubicBezTo>
                <a:cubicBezTo>
                  <a:pt x="142" y="662"/>
                  <a:pt x="142" y="662"/>
                  <a:pt x="142" y="662"/>
                </a:cubicBezTo>
                <a:cubicBezTo>
                  <a:pt x="149" y="638"/>
                  <a:pt x="149" y="638"/>
                  <a:pt x="149" y="638"/>
                </a:cubicBezTo>
                <a:cubicBezTo>
                  <a:pt x="501" y="638"/>
                  <a:pt x="501" y="638"/>
                  <a:pt x="501" y="638"/>
                </a:cubicBezTo>
                <a:cubicBezTo>
                  <a:pt x="508" y="662"/>
                  <a:pt x="508" y="662"/>
                  <a:pt x="508" y="662"/>
                </a:cubicBezTo>
                <a:cubicBezTo>
                  <a:pt x="531" y="662"/>
                  <a:pt x="531" y="662"/>
                  <a:pt x="531" y="662"/>
                </a:cubicBezTo>
                <a:cubicBezTo>
                  <a:pt x="538" y="638"/>
                  <a:pt x="538" y="638"/>
                  <a:pt x="538" y="638"/>
                </a:cubicBezTo>
                <a:cubicBezTo>
                  <a:pt x="600" y="636"/>
                  <a:pt x="650" y="585"/>
                  <a:pt x="650" y="522"/>
                </a:cubicBezTo>
                <a:cubicBezTo>
                  <a:pt x="650" y="258"/>
                  <a:pt x="650" y="258"/>
                  <a:pt x="650" y="258"/>
                </a:cubicBezTo>
                <a:cubicBezTo>
                  <a:pt x="650" y="193"/>
                  <a:pt x="598" y="141"/>
                  <a:pt x="534" y="141"/>
                </a:cubicBezTo>
                <a:close/>
                <a:moveTo>
                  <a:pt x="542" y="517"/>
                </a:moveTo>
                <a:cubicBezTo>
                  <a:pt x="542" y="548"/>
                  <a:pt x="517" y="573"/>
                  <a:pt x="486" y="573"/>
                </a:cubicBezTo>
                <a:cubicBezTo>
                  <a:pt x="122" y="573"/>
                  <a:pt x="122" y="573"/>
                  <a:pt x="122" y="573"/>
                </a:cubicBezTo>
                <a:cubicBezTo>
                  <a:pt x="91" y="573"/>
                  <a:pt x="65" y="548"/>
                  <a:pt x="65" y="517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65" y="230"/>
                  <a:pt x="91" y="205"/>
                  <a:pt x="122" y="205"/>
                </a:cubicBezTo>
                <a:cubicBezTo>
                  <a:pt x="486" y="205"/>
                  <a:pt x="486" y="205"/>
                  <a:pt x="486" y="205"/>
                </a:cubicBezTo>
                <a:cubicBezTo>
                  <a:pt x="517" y="205"/>
                  <a:pt x="542" y="230"/>
                  <a:pt x="542" y="261"/>
                </a:cubicBezTo>
                <a:lnTo>
                  <a:pt x="542" y="517"/>
                </a:lnTo>
                <a:close/>
                <a:moveTo>
                  <a:pt x="595" y="501"/>
                </a:moveTo>
                <a:cubicBezTo>
                  <a:pt x="582" y="501"/>
                  <a:pt x="571" y="490"/>
                  <a:pt x="571" y="477"/>
                </a:cubicBezTo>
                <a:cubicBezTo>
                  <a:pt x="571" y="464"/>
                  <a:pt x="582" y="453"/>
                  <a:pt x="595" y="453"/>
                </a:cubicBezTo>
                <a:cubicBezTo>
                  <a:pt x="608" y="453"/>
                  <a:pt x="618" y="464"/>
                  <a:pt x="618" y="477"/>
                </a:cubicBezTo>
                <a:cubicBezTo>
                  <a:pt x="618" y="490"/>
                  <a:pt x="608" y="501"/>
                  <a:pt x="595" y="501"/>
                </a:cubicBezTo>
                <a:close/>
                <a:moveTo>
                  <a:pt x="595" y="420"/>
                </a:moveTo>
                <a:cubicBezTo>
                  <a:pt x="582" y="420"/>
                  <a:pt x="571" y="410"/>
                  <a:pt x="571" y="396"/>
                </a:cubicBezTo>
                <a:cubicBezTo>
                  <a:pt x="571" y="383"/>
                  <a:pt x="582" y="373"/>
                  <a:pt x="595" y="373"/>
                </a:cubicBezTo>
                <a:cubicBezTo>
                  <a:pt x="608" y="373"/>
                  <a:pt x="618" y="383"/>
                  <a:pt x="618" y="396"/>
                </a:cubicBezTo>
                <a:cubicBezTo>
                  <a:pt x="618" y="410"/>
                  <a:pt x="608" y="420"/>
                  <a:pt x="595" y="420"/>
                </a:cubicBezTo>
                <a:close/>
                <a:moveTo>
                  <a:pt x="595" y="338"/>
                </a:moveTo>
                <a:cubicBezTo>
                  <a:pt x="582" y="338"/>
                  <a:pt x="571" y="327"/>
                  <a:pt x="571" y="314"/>
                </a:cubicBezTo>
                <a:cubicBezTo>
                  <a:pt x="571" y="301"/>
                  <a:pt x="582" y="290"/>
                  <a:pt x="595" y="290"/>
                </a:cubicBezTo>
                <a:cubicBezTo>
                  <a:pt x="608" y="290"/>
                  <a:pt x="618" y="301"/>
                  <a:pt x="618" y="314"/>
                </a:cubicBezTo>
                <a:cubicBezTo>
                  <a:pt x="618" y="327"/>
                  <a:pt x="608" y="338"/>
                  <a:pt x="595" y="338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C0FE1D9-3F5B-88AF-54AC-1BA6FD2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39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9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1">
            <a:extLst>
              <a:ext uri="{FF2B5EF4-FFF2-40B4-BE49-F238E27FC236}">
                <a16:creationId xmlns:a16="http://schemas.microsoft.com/office/drawing/2014/main" id="{E36EC83E-DBCD-428F-BEE1-E8F2E0AE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7F7F7F"/>
                </a:solidFill>
              </a:rPr>
              <a:t>Radio Today </a:t>
            </a:r>
          </a:p>
        </p:txBody>
      </p:sp>
      <p:sp>
        <p:nvSpPr>
          <p:cNvPr id="77" name="Text Placeholder 73">
            <a:extLst>
              <a:ext uri="{FF2B5EF4-FFF2-40B4-BE49-F238E27FC236}">
                <a16:creationId xmlns:a16="http://schemas.microsoft.com/office/drawing/2014/main" id="{6B06536D-E105-4A79-A8B5-C33DBACF4915}"/>
              </a:ext>
            </a:extLst>
          </p:cNvPr>
          <p:cNvSpPr txBox="1">
            <a:spLocks/>
          </p:cNvSpPr>
          <p:nvPr/>
        </p:nvSpPr>
        <p:spPr>
          <a:xfrm>
            <a:off x="445829" y="415232"/>
            <a:ext cx="7163984" cy="276999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>
            <a:defPPr>
              <a:defRPr lang="en-US"/>
            </a:defPPr>
            <a:lvl1pPr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F2664B"/>
                </a:solidFill>
                <a:effectLst/>
                <a:uLnTx/>
                <a:uFillTx/>
                <a:latin typeface="Arial"/>
              </a:defRPr>
            </a:lvl1pPr>
            <a:lvl2pPr marL="335756" indent="-235744" defTabSz="685800">
              <a:lnSpc>
                <a:spcPct val="90000"/>
              </a:lnSpc>
              <a:spcBef>
                <a:spcPts val="450"/>
              </a:spcBef>
              <a:buSzPct val="80000"/>
              <a:buFontTx/>
              <a:buBlip>
                <a:blip r:embed="rId2"/>
              </a:buBlip>
              <a:defRPr sz="1200">
                <a:solidFill>
                  <a:schemeClr val="bg2"/>
                </a:solidFill>
              </a:defRPr>
            </a:lvl2pPr>
            <a:lvl3pPr marL="535781" indent="-128588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‒"/>
              <a:defRPr sz="1050">
                <a:solidFill>
                  <a:schemeClr val="bg2"/>
                </a:solidFill>
              </a:defRPr>
            </a:lvl3pPr>
            <a:lvl4pPr marL="740569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solidFill>
                  <a:schemeClr val="bg2"/>
                </a:solidFill>
              </a:defRPr>
            </a:lvl4pPr>
            <a:lvl5pPr marL="946547" indent="-171450" defTabSz="685800">
              <a:lnSpc>
                <a:spcPct val="90000"/>
              </a:lnSpc>
              <a:spcBef>
                <a:spcPts val="375"/>
              </a:spcBef>
              <a:buFont typeface="HelveticaNeueLT Std Lt Cn" panose="020B0406020202030204" pitchFamily="34" charset="0"/>
              <a:buChar char="−"/>
              <a:defRPr sz="788">
                <a:solidFill>
                  <a:schemeClr val="bg2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E" dirty="0">
                <a:solidFill>
                  <a:schemeClr val="accent2"/>
                </a:solidFill>
              </a:rPr>
              <a:t>Almost 3.5 million Irish adults listen to radio on an average day 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1F642700-04C2-4BF0-958C-123C21073975}"/>
              </a:ext>
            </a:extLst>
          </p:cNvPr>
          <p:cNvSpPr txBox="1">
            <a:spLocks/>
          </p:cNvSpPr>
          <p:nvPr/>
        </p:nvSpPr>
        <p:spPr>
          <a:xfrm>
            <a:off x="181228" y="4520349"/>
            <a:ext cx="65151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64294" indent="-64294" defTabSz="685800">
              <a:lnSpc>
                <a:spcPct val="90000"/>
              </a:lnSpc>
              <a:spcBef>
                <a:spcPts val="1350"/>
              </a:spcBef>
              <a:buSzPct val="50000"/>
              <a:buFont typeface="HelveticaNeueLT Std Lt Cn" panose="020B0406020202030204" pitchFamily="34" charset="0"/>
              <a:buChar char=" "/>
              <a:tabLst>
                <a:tab pos="6226175" algn="r"/>
                <a:tab pos="6518275" algn="r"/>
              </a:tabLst>
              <a:defRPr lang="en-GB" sz="1350" b="0" dirty="0">
                <a:solidFill>
                  <a:srgbClr val="888B8D">
                    <a:lumMod val="50000"/>
                  </a:srgbClr>
                </a:solidFill>
              </a:defRPr>
            </a:lvl1pPr>
            <a:lvl2pPr marL="335756" indent="-235744" defTabSz="685800">
              <a:lnSpc>
                <a:spcPct val="90000"/>
              </a:lnSpc>
              <a:spcBef>
                <a:spcPts val="450"/>
              </a:spcBef>
              <a:buSzPct val="80000"/>
              <a:buFontTx/>
              <a:buBlip>
                <a:blip r:embed="rId2"/>
              </a:buBlip>
              <a:defRPr lang="en-GB" sz="1200" dirty="0">
                <a:solidFill>
                  <a:schemeClr val="bg2"/>
                </a:solidFill>
              </a:defRPr>
            </a:lvl2pPr>
            <a:lvl3pPr marL="535781" indent="-128588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‒"/>
              <a:defRPr lang="en-GB" sz="1050" dirty="0">
                <a:solidFill>
                  <a:schemeClr val="bg2"/>
                </a:solidFill>
              </a:defRPr>
            </a:lvl3pPr>
            <a:lvl4pPr marL="740569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solidFill>
                  <a:schemeClr val="bg2"/>
                </a:solidFill>
              </a:defRPr>
            </a:lvl4pPr>
            <a:lvl5pPr marL="946547" indent="-171450" defTabSz="685800">
              <a:lnSpc>
                <a:spcPct val="90000"/>
              </a:lnSpc>
              <a:spcBef>
                <a:spcPts val="375"/>
              </a:spcBef>
              <a:buFont typeface="HelveticaNeueLT Std Lt Cn" panose="020B0406020202030204" pitchFamily="34" charset="0"/>
              <a:buChar char="−"/>
              <a:defRPr sz="788">
                <a:solidFill>
                  <a:schemeClr val="bg2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64294" marR="0" lvl="0" indent="-64294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>
                <a:tab pos="6226175" algn="r"/>
                <a:tab pos="6518275" algn="r"/>
              </a:tabLst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888B8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JNLR National Report 2025-3	</a:t>
            </a:r>
            <a:r>
              <a:rPr kumimoji="0" lang="en-IE" sz="700" b="0" i="0" u="none" strike="noStrike" kern="1200" cap="none" spc="0" normalizeH="0" baseline="0" noProof="0" dirty="0">
                <a:ln>
                  <a:noFill/>
                </a:ln>
                <a:solidFill>
                  <a:srgbClr val="888B8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Average time spent among listeners 7am-midnight</a:t>
            </a:r>
          </a:p>
        </p:txBody>
      </p:sp>
      <p:sp>
        <p:nvSpPr>
          <p:cNvPr id="79" name="Left Bracket 78">
            <a:extLst>
              <a:ext uri="{FF2B5EF4-FFF2-40B4-BE49-F238E27FC236}">
                <a16:creationId xmlns:a16="http://schemas.microsoft.com/office/drawing/2014/main" id="{E46D6441-FEAD-4D03-9042-D497CAD7C80A}"/>
              </a:ext>
            </a:extLst>
          </p:cNvPr>
          <p:cNvSpPr/>
          <p:nvPr/>
        </p:nvSpPr>
        <p:spPr>
          <a:xfrm rot="5400000">
            <a:off x="2897173" y="-268756"/>
            <a:ext cx="207510" cy="2743200"/>
          </a:xfrm>
          <a:prstGeom prst="leftBracket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D0FB134E-AFE6-4462-BB28-EA07A55C6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253062"/>
              </p:ext>
            </p:extLst>
          </p:nvPr>
        </p:nvGraphicFramePr>
        <p:xfrm>
          <a:off x="234000" y="1392250"/>
          <a:ext cx="8831342" cy="254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5" name="Group 59">
            <a:extLst>
              <a:ext uri="{FF2B5EF4-FFF2-40B4-BE49-F238E27FC236}">
                <a16:creationId xmlns:a16="http://schemas.microsoft.com/office/drawing/2014/main" id="{4D9655BA-40E2-4E26-85DD-CC691BB9108C}"/>
              </a:ext>
            </a:extLst>
          </p:cNvPr>
          <p:cNvGrpSpPr>
            <a:grpSpLocks noChangeAspect="1"/>
          </p:cNvGrpSpPr>
          <p:nvPr/>
        </p:nvGrpSpPr>
        <p:grpSpPr>
          <a:xfrm>
            <a:off x="439380" y="1650690"/>
            <a:ext cx="595184" cy="408587"/>
            <a:chOff x="6684963" y="3937000"/>
            <a:chExt cx="1174750" cy="806450"/>
          </a:xfrm>
          <a:solidFill>
            <a:schemeClr val="tx1"/>
          </a:solidFill>
        </p:grpSpPr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FAB8477B-3660-4BC4-AE22-B337888B8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3937000"/>
              <a:ext cx="409575" cy="712788"/>
            </a:xfrm>
            <a:custGeom>
              <a:avLst/>
              <a:gdLst/>
              <a:ahLst/>
              <a:cxnLst>
                <a:cxn ang="0">
                  <a:pos x="66" y="76"/>
                </a:cxn>
                <a:cxn ang="0">
                  <a:pos x="53" y="70"/>
                </a:cxn>
                <a:cxn ang="0">
                  <a:pos x="65" y="63"/>
                </a:cxn>
                <a:cxn ang="0">
                  <a:pos x="82" y="34"/>
                </a:cxn>
                <a:cxn ang="0">
                  <a:pos x="44" y="0"/>
                </a:cxn>
                <a:cxn ang="0">
                  <a:pos x="7" y="34"/>
                </a:cxn>
                <a:cxn ang="0">
                  <a:pos x="24" y="63"/>
                </a:cxn>
                <a:cxn ang="0">
                  <a:pos x="36" y="70"/>
                </a:cxn>
                <a:cxn ang="0">
                  <a:pos x="23" y="76"/>
                </a:cxn>
                <a:cxn ang="0">
                  <a:pos x="17" y="78"/>
                </a:cxn>
                <a:cxn ang="0">
                  <a:pos x="11" y="82"/>
                </a:cxn>
                <a:cxn ang="0">
                  <a:pos x="5" y="86"/>
                </a:cxn>
                <a:cxn ang="0">
                  <a:pos x="0" y="92"/>
                </a:cxn>
                <a:cxn ang="0">
                  <a:pos x="32" y="165"/>
                </a:cxn>
                <a:cxn ang="0">
                  <a:pos x="31" y="181"/>
                </a:cxn>
                <a:cxn ang="0">
                  <a:pos x="31" y="183"/>
                </a:cxn>
                <a:cxn ang="0">
                  <a:pos x="30" y="184"/>
                </a:cxn>
                <a:cxn ang="0">
                  <a:pos x="27" y="188"/>
                </a:cxn>
                <a:cxn ang="0">
                  <a:pos x="44" y="190"/>
                </a:cxn>
                <a:cxn ang="0">
                  <a:pos x="108" y="159"/>
                </a:cxn>
                <a:cxn ang="0">
                  <a:pos x="109" y="146"/>
                </a:cxn>
                <a:cxn ang="0">
                  <a:pos x="66" y="76"/>
                </a:cxn>
              </a:cxnLst>
              <a:rect l="0" t="0" r="r" b="b"/>
              <a:pathLst>
                <a:path w="109" h="190">
                  <a:moveTo>
                    <a:pt x="66" y="76"/>
                  </a:moveTo>
                  <a:cubicBezTo>
                    <a:pt x="53" y="70"/>
                    <a:pt x="53" y="70"/>
                    <a:pt x="53" y="70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75" y="57"/>
                    <a:pt x="82" y="46"/>
                    <a:pt x="82" y="34"/>
                  </a:cubicBezTo>
                  <a:cubicBezTo>
                    <a:pt x="82" y="16"/>
                    <a:pt x="65" y="0"/>
                    <a:pt x="44" y="0"/>
                  </a:cubicBezTo>
                  <a:cubicBezTo>
                    <a:pt x="23" y="0"/>
                    <a:pt x="7" y="16"/>
                    <a:pt x="7" y="34"/>
                  </a:cubicBezTo>
                  <a:cubicBezTo>
                    <a:pt x="7" y="46"/>
                    <a:pt x="13" y="57"/>
                    <a:pt x="24" y="63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1" y="76"/>
                    <a:pt x="19" y="77"/>
                    <a:pt x="17" y="78"/>
                  </a:cubicBezTo>
                  <a:cubicBezTo>
                    <a:pt x="15" y="79"/>
                    <a:pt x="13" y="81"/>
                    <a:pt x="11" y="82"/>
                  </a:cubicBezTo>
                  <a:cubicBezTo>
                    <a:pt x="9" y="83"/>
                    <a:pt x="7" y="85"/>
                    <a:pt x="5" y="86"/>
                  </a:cubicBezTo>
                  <a:cubicBezTo>
                    <a:pt x="3" y="88"/>
                    <a:pt x="2" y="90"/>
                    <a:pt x="0" y="92"/>
                  </a:cubicBezTo>
                  <a:cubicBezTo>
                    <a:pt x="20" y="109"/>
                    <a:pt x="32" y="136"/>
                    <a:pt x="32" y="165"/>
                  </a:cubicBezTo>
                  <a:cubicBezTo>
                    <a:pt x="32" y="171"/>
                    <a:pt x="32" y="176"/>
                    <a:pt x="31" y="181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29" y="185"/>
                    <a:pt x="28" y="187"/>
                    <a:pt x="27" y="188"/>
                  </a:cubicBezTo>
                  <a:cubicBezTo>
                    <a:pt x="32" y="189"/>
                    <a:pt x="38" y="190"/>
                    <a:pt x="44" y="190"/>
                  </a:cubicBezTo>
                  <a:cubicBezTo>
                    <a:pt x="69" y="190"/>
                    <a:pt x="92" y="178"/>
                    <a:pt x="108" y="159"/>
                  </a:cubicBezTo>
                  <a:cubicBezTo>
                    <a:pt x="109" y="155"/>
                    <a:pt x="109" y="150"/>
                    <a:pt x="109" y="146"/>
                  </a:cubicBezTo>
                  <a:cubicBezTo>
                    <a:pt x="109" y="113"/>
                    <a:pt x="91" y="86"/>
                    <a:pt x="66" y="7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683ADF67-C3CF-440F-966D-78D4EE66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3937000"/>
              <a:ext cx="409575" cy="712788"/>
            </a:xfrm>
            <a:custGeom>
              <a:avLst/>
              <a:gdLst/>
              <a:ahLst/>
              <a:cxnLst>
                <a:cxn ang="0">
                  <a:pos x="78" y="183"/>
                </a:cxn>
                <a:cxn ang="0">
                  <a:pos x="78" y="181"/>
                </a:cxn>
                <a:cxn ang="0">
                  <a:pos x="76" y="165"/>
                </a:cxn>
                <a:cxn ang="0">
                  <a:pos x="108" y="93"/>
                </a:cxn>
                <a:cxn ang="0">
                  <a:pos x="109" y="92"/>
                </a:cxn>
                <a:cxn ang="0">
                  <a:pos x="86" y="76"/>
                </a:cxn>
                <a:cxn ang="0">
                  <a:pos x="73" y="70"/>
                </a:cxn>
                <a:cxn ang="0">
                  <a:pos x="85" y="63"/>
                </a:cxn>
                <a:cxn ang="0">
                  <a:pos x="102" y="34"/>
                </a:cxn>
                <a:cxn ang="0">
                  <a:pos x="64" y="0"/>
                </a:cxn>
                <a:cxn ang="0">
                  <a:pos x="27" y="34"/>
                </a:cxn>
                <a:cxn ang="0">
                  <a:pos x="44" y="63"/>
                </a:cxn>
                <a:cxn ang="0">
                  <a:pos x="56" y="70"/>
                </a:cxn>
                <a:cxn ang="0">
                  <a:pos x="43" y="76"/>
                </a:cxn>
                <a:cxn ang="0">
                  <a:pos x="37" y="78"/>
                </a:cxn>
                <a:cxn ang="0">
                  <a:pos x="31" y="82"/>
                </a:cxn>
                <a:cxn ang="0">
                  <a:pos x="26" y="86"/>
                </a:cxn>
                <a:cxn ang="0">
                  <a:pos x="0" y="146"/>
                </a:cxn>
                <a:cxn ang="0">
                  <a:pos x="1" y="159"/>
                </a:cxn>
                <a:cxn ang="0">
                  <a:pos x="10" y="169"/>
                </a:cxn>
                <a:cxn ang="0">
                  <a:pos x="16" y="173"/>
                </a:cxn>
                <a:cxn ang="0">
                  <a:pos x="22" y="178"/>
                </a:cxn>
                <a:cxn ang="0">
                  <a:pos x="64" y="190"/>
                </a:cxn>
                <a:cxn ang="0">
                  <a:pos x="82" y="188"/>
                </a:cxn>
                <a:cxn ang="0">
                  <a:pos x="79" y="184"/>
                </a:cxn>
                <a:cxn ang="0">
                  <a:pos x="78" y="183"/>
                </a:cxn>
              </a:cxnLst>
              <a:rect l="0" t="0" r="r" b="b"/>
              <a:pathLst>
                <a:path w="109" h="190">
                  <a:moveTo>
                    <a:pt x="78" y="183"/>
                  </a:moveTo>
                  <a:cubicBezTo>
                    <a:pt x="78" y="181"/>
                    <a:pt x="78" y="181"/>
                    <a:pt x="78" y="181"/>
                  </a:cubicBezTo>
                  <a:cubicBezTo>
                    <a:pt x="77" y="176"/>
                    <a:pt x="76" y="170"/>
                    <a:pt x="76" y="165"/>
                  </a:cubicBezTo>
                  <a:cubicBezTo>
                    <a:pt x="76" y="137"/>
                    <a:pt x="88" y="110"/>
                    <a:pt x="108" y="93"/>
                  </a:cubicBezTo>
                  <a:cubicBezTo>
                    <a:pt x="108" y="92"/>
                    <a:pt x="109" y="92"/>
                    <a:pt x="109" y="92"/>
                  </a:cubicBezTo>
                  <a:cubicBezTo>
                    <a:pt x="102" y="85"/>
                    <a:pt x="95" y="79"/>
                    <a:pt x="86" y="76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5" y="57"/>
                    <a:pt x="102" y="46"/>
                    <a:pt x="102" y="34"/>
                  </a:cubicBezTo>
                  <a:cubicBezTo>
                    <a:pt x="102" y="16"/>
                    <a:pt x="86" y="0"/>
                    <a:pt x="64" y="0"/>
                  </a:cubicBezTo>
                  <a:cubicBezTo>
                    <a:pt x="43" y="0"/>
                    <a:pt x="27" y="16"/>
                    <a:pt x="27" y="34"/>
                  </a:cubicBezTo>
                  <a:cubicBezTo>
                    <a:pt x="27" y="46"/>
                    <a:pt x="33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1" y="76"/>
                    <a:pt x="39" y="77"/>
                    <a:pt x="37" y="78"/>
                  </a:cubicBezTo>
                  <a:cubicBezTo>
                    <a:pt x="35" y="79"/>
                    <a:pt x="33" y="81"/>
                    <a:pt x="31" y="82"/>
                  </a:cubicBezTo>
                  <a:cubicBezTo>
                    <a:pt x="29" y="83"/>
                    <a:pt x="27" y="85"/>
                    <a:pt x="26" y="86"/>
                  </a:cubicBezTo>
                  <a:cubicBezTo>
                    <a:pt x="10" y="100"/>
                    <a:pt x="0" y="121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2"/>
                    <a:pt x="7" y="166"/>
                    <a:pt x="10" y="169"/>
                  </a:cubicBezTo>
                  <a:cubicBezTo>
                    <a:pt x="12" y="170"/>
                    <a:pt x="14" y="172"/>
                    <a:pt x="16" y="173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4" y="185"/>
                    <a:pt x="49" y="190"/>
                    <a:pt x="64" y="190"/>
                  </a:cubicBezTo>
                  <a:cubicBezTo>
                    <a:pt x="71" y="190"/>
                    <a:pt x="76" y="189"/>
                    <a:pt x="82" y="188"/>
                  </a:cubicBezTo>
                  <a:cubicBezTo>
                    <a:pt x="81" y="187"/>
                    <a:pt x="80" y="185"/>
                    <a:pt x="79" y="184"/>
                  </a:cubicBezTo>
                  <a:lnTo>
                    <a:pt x="78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B7C6E7D8-BCB3-4D2B-BE25-F7CE7CF94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3937000"/>
              <a:ext cx="552450" cy="806450"/>
            </a:xfrm>
            <a:custGeom>
              <a:avLst/>
              <a:gdLst/>
              <a:ahLst/>
              <a:cxnLst>
                <a:cxn ang="0">
                  <a:pos x="98" y="86"/>
                </a:cxn>
                <a:cxn ang="0">
                  <a:pos x="83" y="79"/>
                </a:cxn>
                <a:cxn ang="0">
                  <a:pos x="97" y="71"/>
                </a:cxn>
                <a:cxn ang="0">
                  <a:pos x="116" y="39"/>
                </a:cxn>
                <a:cxn ang="0">
                  <a:pos x="73" y="0"/>
                </a:cxn>
                <a:cxn ang="0">
                  <a:pos x="31" y="39"/>
                </a:cxn>
                <a:cxn ang="0">
                  <a:pos x="50" y="71"/>
                </a:cxn>
                <a:cxn ang="0">
                  <a:pos x="64" y="79"/>
                </a:cxn>
                <a:cxn ang="0">
                  <a:pos x="49" y="86"/>
                </a:cxn>
                <a:cxn ang="0">
                  <a:pos x="43" y="89"/>
                </a:cxn>
                <a:cxn ang="0">
                  <a:pos x="36" y="93"/>
                </a:cxn>
                <a:cxn ang="0">
                  <a:pos x="29" y="98"/>
                </a:cxn>
                <a:cxn ang="0">
                  <a:pos x="0" y="165"/>
                </a:cxn>
                <a:cxn ang="0">
                  <a:pos x="1" y="180"/>
                </a:cxn>
                <a:cxn ang="0">
                  <a:pos x="12" y="191"/>
                </a:cxn>
                <a:cxn ang="0">
                  <a:pos x="18" y="196"/>
                </a:cxn>
                <a:cxn ang="0">
                  <a:pos x="25" y="201"/>
                </a:cxn>
                <a:cxn ang="0">
                  <a:pos x="73" y="215"/>
                </a:cxn>
                <a:cxn ang="0">
                  <a:pos x="146" y="180"/>
                </a:cxn>
                <a:cxn ang="0">
                  <a:pos x="147" y="165"/>
                </a:cxn>
                <a:cxn ang="0">
                  <a:pos x="98" y="86"/>
                </a:cxn>
              </a:cxnLst>
              <a:rect l="0" t="0" r="r" b="b"/>
              <a:pathLst>
                <a:path w="147" h="215">
                  <a:moveTo>
                    <a:pt x="98" y="86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9" y="64"/>
                    <a:pt x="116" y="52"/>
                    <a:pt x="116" y="39"/>
                  </a:cubicBezTo>
                  <a:cubicBezTo>
                    <a:pt x="116" y="18"/>
                    <a:pt x="97" y="0"/>
                    <a:pt x="73" y="0"/>
                  </a:cubicBezTo>
                  <a:cubicBezTo>
                    <a:pt x="49" y="0"/>
                    <a:pt x="31" y="18"/>
                    <a:pt x="31" y="39"/>
                  </a:cubicBezTo>
                  <a:cubicBezTo>
                    <a:pt x="31" y="52"/>
                    <a:pt x="38" y="64"/>
                    <a:pt x="50" y="7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7" y="86"/>
                    <a:pt x="45" y="87"/>
                    <a:pt x="43" y="89"/>
                  </a:cubicBezTo>
                  <a:cubicBezTo>
                    <a:pt x="40" y="90"/>
                    <a:pt x="38" y="91"/>
                    <a:pt x="36" y="93"/>
                  </a:cubicBezTo>
                  <a:cubicBezTo>
                    <a:pt x="34" y="94"/>
                    <a:pt x="31" y="96"/>
                    <a:pt x="29" y="98"/>
                  </a:cubicBezTo>
                  <a:cubicBezTo>
                    <a:pt x="12" y="113"/>
                    <a:pt x="0" y="138"/>
                    <a:pt x="0" y="165"/>
                  </a:cubicBezTo>
                  <a:cubicBezTo>
                    <a:pt x="0" y="170"/>
                    <a:pt x="0" y="175"/>
                    <a:pt x="1" y="180"/>
                  </a:cubicBezTo>
                  <a:cubicBezTo>
                    <a:pt x="4" y="184"/>
                    <a:pt x="8" y="188"/>
                    <a:pt x="12" y="191"/>
                  </a:cubicBezTo>
                  <a:cubicBezTo>
                    <a:pt x="14" y="193"/>
                    <a:pt x="16" y="195"/>
                    <a:pt x="18" y="196"/>
                  </a:cubicBezTo>
                  <a:cubicBezTo>
                    <a:pt x="21" y="198"/>
                    <a:pt x="23" y="200"/>
                    <a:pt x="25" y="201"/>
                  </a:cubicBezTo>
                  <a:cubicBezTo>
                    <a:pt x="39" y="210"/>
                    <a:pt x="56" y="215"/>
                    <a:pt x="73" y="215"/>
                  </a:cubicBezTo>
                  <a:cubicBezTo>
                    <a:pt x="102" y="215"/>
                    <a:pt x="128" y="202"/>
                    <a:pt x="146" y="180"/>
                  </a:cubicBezTo>
                  <a:cubicBezTo>
                    <a:pt x="146" y="175"/>
                    <a:pt x="147" y="170"/>
                    <a:pt x="147" y="165"/>
                  </a:cubicBezTo>
                  <a:cubicBezTo>
                    <a:pt x="147" y="128"/>
                    <a:pt x="126" y="97"/>
                    <a:pt x="98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9" name="Freeform 79">
            <a:extLst>
              <a:ext uri="{FF2B5EF4-FFF2-40B4-BE49-F238E27FC236}">
                <a16:creationId xmlns:a16="http://schemas.microsoft.com/office/drawing/2014/main" id="{0E00B504-EF4C-4250-834B-85F9E671B8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8026" y="3948899"/>
            <a:ext cx="457200" cy="412329"/>
          </a:xfrm>
          <a:custGeom>
            <a:avLst/>
            <a:gdLst/>
            <a:ahLst/>
            <a:cxnLst>
              <a:cxn ang="0">
                <a:pos x="155" y="311"/>
              </a:cxn>
              <a:cxn ang="0">
                <a:pos x="0" y="155"/>
              </a:cxn>
              <a:cxn ang="0">
                <a:pos x="155" y="0"/>
              </a:cxn>
              <a:cxn ang="0">
                <a:pos x="311" y="154"/>
              </a:cxn>
              <a:cxn ang="0">
                <a:pos x="345" y="154"/>
              </a:cxn>
              <a:cxn ang="0">
                <a:pos x="293" y="217"/>
              </a:cxn>
              <a:cxn ang="0">
                <a:pos x="240" y="154"/>
              </a:cxn>
              <a:cxn ang="0">
                <a:pos x="275" y="154"/>
              </a:cxn>
              <a:cxn ang="0">
                <a:pos x="155" y="36"/>
              </a:cxn>
              <a:cxn ang="0">
                <a:pos x="36" y="155"/>
              </a:cxn>
              <a:cxn ang="0">
                <a:pos x="155" y="275"/>
              </a:cxn>
              <a:cxn ang="0">
                <a:pos x="262" y="209"/>
              </a:cxn>
              <a:cxn ang="0">
                <a:pos x="286" y="239"/>
              </a:cxn>
              <a:cxn ang="0">
                <a:pos x="155" y="311"/>
              </a:cxn>
              <a:cxn ang="0">
                <a:pos x="153" y="127"/>
              </a:cxn>
              <a:cxn ang="0">
                <a:pos x="176" y="138"/>
              </a:cxn>
              <a:cxn ang="0">
                <a:pos x="171" y="176"/>
              </a:cxn>
              <a:cxn ang="0">
                <a:pos x="133" y="171"/>
              </a:cxn>
              <a:cxn ang="0">
                <a:pos x="129" y="146"/>
              </a:cxn>
              <a:cxn ang="0">
                <a:pos x="88" y="88"/>
              </a:cxn>
              <a:cxn ang="0">
                <a:pos x="108" y="73"/>
              </a:cxn>
              <a:cxn ang="0">
                <a:pos x="153" y="127"/>
              </a:cxn>
              <a:cxn ang="0">
                <a:pos x="179" y="131"/>
              </a:cxn>
              <a:cxn ang="0">
                <a:pos x="232" y="103"/>
              </a:cxn>
              <a:cxn ang="0">
                <a:pos x="240" y="116"/>
              </a:cxn>
              <a:cxn ang="0">
                <a:pos x="188" y="149"/>
              </a:cxn>
              <a:cxn ang="0">
                <a:pos x="182" y="134"/>
              </a:cxn>
              <a:cxn ang="0">
                <a:pos x="179" y="131"/>
              </a:cxn>
            </a:cxnLst>
            <a:rect l="0" t="0" r="r" b="b"/>
            <a:pathLst>
              <a:path w="345" h="311">
                <a:moveTo>
                  <a:pt x="155" y="311"/>
                </a:moveTo>
                <a:cubicBezTo>
                  <a:pt x="69" y="311"/>
                  <a:pt x="0" y="241"/>
                  <a:pt x="0" y="155"/>
                </a:cubicBezTo>
                <a:cubicBezTo>
                  <a:pt x="0" y="69"/>
                  <a:pt x="69" y="0"/>
                  <a:pt x="155" y="0"/>
                </a:cubicBezTo>
                <a:cubicBezTo>
                  <a:pt x="241" y="0"/>
                  <a:pt x="310" y="69"/>
                  <a:pt x="311" y="154"/>
                </a:cubicBezTo>
                <a:cubicBezTo>
                  <a:pt x="345" y="154"/>
                  <a:pt x="345" y="154"/>
                  <a:pt x="345" y="154"/>
                </a:cubicBezTo>
                <a:cubicBezTo>
                  <a:pt x="293" y="217"/>
                  <a:pt x="293" y="217"/>
                  <a:pt x="293" y="217"/>
                </a:cubicBezTo>
                <a:cubicBezTo>
                  <a:pt x="240" y="154"/>
                  <a:pt x="240" y="154"/>
                  <a:pt x="240" y="154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4" y="89"/>
                  <a:pt x="221" y="36"/>
                  <a:pt x="155" y="36"/>
                </a:cubicBezTo>
                <a:cubicBezTo>
                  <a:pt x="89" y="36"/>
                  <a:pt x="36" y="89"/>
                  <a:pt x="36" y="155"/>
                </a:cubicBezTo>
                <a:cubicBezTo>
                  <a:pt x="36" y="221"/>
                  <a:pt x="89" y="275"/>
                  <a:pt x="155" y="275"/>
                </a:cubicBezTo>
                <a:cubicBezTo>
                  <a:pt x="202" y="275"/>
                  <a:pt x="242" y="248"/>
                  <a:pt x="262" y="209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59" y="282"/>
                  <a:pt x="210" y="311"/>
                  <a:pt x="155" y="311"/>
                </a:cubicBezTo>
                <a:close/>
                <a:moveTo>
                  <a:pt x="153" y="127"/>
                </a:moveTo>
                <a:cubicBezTo>
                  <a:pt x="162" y="127"/>
                  <a:pt x="171" y="131"/>
                  <a:pt x="176" y="138"/>
                </a:cubicBezTo>
                <a:cubicBezTo>
                  <a:pt x="185" y="150"/>
                  <a:pt x="183" y="167"/>
                  <a:pt x="171" y="176"/>
                </a:cubicBezTo>
                <a:cubicBezTo>
                  <a:pt x="159" y="185"/>
                  <a:pt x="142" y="183"/>
                  <a:pt x="133" y="171"/>
                </a:cubicBezTo>
                <a:cubicBezTo>
                  <a:pt x="127" y="164"/>
                  <a:pt x="126" y="154"/>
                  <a:pt x="129" y="146"/>
                </a:cubicBezTo>
                <a:cubicBezTo>
                  <a:pt x="88" y="88"/>
                  <a:pt x="88" y="88"/>
                  <a:pt x="88" y="88"/>
                </a:cubicBezTo>
                <a:cubicBezTo>
                  <a:pt x="79" y="75"/>
                  <a:pt x="98" y="61"/>
                  <a:pt x="108" y="73"/>
                </a:cubicBezTo>
                <a:cubicBezTo>
                  <a:pt x="153" y="127"/>
                  <a:pt x="153" y="127"/>
                  <a:pt x="153" y="127"/>
                </a:cubicBezTo>
                <a:close/>
                <a:moveTo>
                  <a:pt x="179" y="131"/>
                </a:moveTo>
                <a:cubicBezTo>
                  <a:pt x="232" y="103"/>
                  <a:pt x="232" y="103"/>
                  <a:pt x="232" y="103"/>
                </a:cubicBezTo>
                <a:cubicBezTo>
                  <a:pt x="240" y="99"/>
                  <a:pt x="248" y="111"/>
                  <a:pt x="240" y="116"/>
                </a:cubicBezTo>
                <a:cubicBezTo>
                  <a:pt x="188" y="149"/>
                  <a:pt x="188" y="149"/>
                  <a:pt x="188" y="149"/>
                </a:cubicBezTo>
                <a:cubicBezTo>
                  <a:pt x="187" y="144"/>
                  <a:pt x="185" y="138"/>
                  <a:pt x="182" y="134"/>
                </a:cubicBezTo>
                <a:cubicBezTo>
                  <a:pt x="181" y="133"/>
                  <a:pt x="180" y="132"/>
                  <a:pt x="179" y="13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36A332-B4E0-455B-97D7-F01D7D66FCE3}"/>
              </a:ext>
            </a:extLst>
          </p:cNvPr>
          <p:cNvSpPr txBox="1"/>
          <p:nvPr/>
        </p:nvSpPr>
        <p:spPr>
          <a:xfrm>
            <a:off x="122526" y="4047341"/>
            <a:ext cx="79143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Av. Mins*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3C9E51B-3D51-4B4F-A1E2-407F596A6FF1}"/>
              </a:ext>
            </a:extLst>
          </p:cNvPr>
          <p:cNvSpPr/>
          <p:nvPr/>
        </p:nvSpPr>
        <p:spPr>
          <a:xfrm>
            <a:off x="1110204" y="1199925"/>
            <a:ext cx="118872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A900E80-EC25-4D57-BF7F-ED9FD5BCEC1C}"/>
              </a:ext>
            </a:extLst>
          </p:cNvPr>
          <p:cNvSpPr/>
          <p:nvPr/>
        </p:nvSpPr>
        <p:spPr>
          <a:xfrm>
            <a:off x="2469740" y="1212487"/>
            <a:ext cx="118872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  <a:latin typeface="Arial"/>
              </a:rPr>
              <a:t>15-34 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B8A87F-14F1-449D-9D12-996DD25CB662}"/>
              </a:ext>
            </a:extLst>
          </p:cNvPr>
          <p:cNvSpPr/>
          <p:nvPr/>
        </p:nvSpPr>
        <p:spPr>
          <a:xfrm>
            <a:off x="3799776" y="1203133"/>
            <a:ext cx="118872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  <a:latin typeface="Arial"/>
              </a:rPr>
              <a:t>35+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9690AF0-16E3-44B9-9289-7272020BF8CF}"/>
              </a:ext>
            </a:extLst>
          </p:cNvPr>
          <p:cNvSpPr/>
          <p:nvPr/>
        </p:nvSpPr>
        <p:spPr>
          <a:xfrm>
            <a:off x="5290239" y="2177461"/>
            <a:ext cx="2177334" cy="154416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IE" sz="1600" b="1" dirty="0">
                <a:solidFill>
                  <a:prstClr val="white"/>
                </a:solidFill>
                <a:latin typeface="Arial"/>
              </a:rPr>
              <a:t>On average listeners tune into 1.5 radio stations daily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48FF778-40F9-4DE4-AAEB-493E2FDCE2A1}"/>
              </a:ext>
            </a:extLst>
          </p:cNvPr>
          <p:cNvSpPr txBox="1"/>
          <p:nvPr/>
        </p:nvSpPr>
        <p:spPr>
          <a:xfrm>
            <a:off x="2678087" y="922264"/>
            <a:ext cx="803391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8FB102-36B3-451A-AD7D-E43FFB3E78A1}"/>
              </a:ext>
            </a:extLst>
          </p:cNvPr>
          <p:cNvSpPr/>
          <p:nvPr/>
        </p:nvSpPr>
        <p:spPr>
          <a:xfrm>
            <a:off x="7809187" y="1212487"/>
            <a:ext cx="118872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  <a:latin typeface="Arial"/>
              </a:rPr>
              <a:t>15+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2E870AD-8FAE-4EDA-B5C8-D37D6214B625}"/>
              </a:ext>
            </a:extLst>
          </p:cNvPr>
          <p:cNvSpPr txBox="1"/>
          <p:nvPr/>
        </p:nvSpPr>
        <p:spPr>
          <a:xfrm>
            <a:off x="8003439" y="783645"/>
            <a:ext cx="803391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dirty="0">
                <a:solidFill>
                  <a:srgbClr val="5F5F5F">
                    <a:lumMod val="65000"/>
                    <a:lumOff val="35000"/>
                  </a:srgbClr>
                </a:solidFill>
                <a:latin typeface="Arial"/>
              </a:rPr>
              <a:t>PAST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021697-143A-4D9C-B319-A1154C9DF194}"/>
              </a:ext>
            </a:extLst>
          </p:cNvPr>
          <p:cNvSpPr txBox="1"/>
          <p:nvPr/>
        </p:nvSpPr>
        <p:spPr>
          <a:xfrm>
            <a:off x="6653608" y="4181884"/>
            <a:ext cx="236786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00" dirty="0">
                <a:solidFill>
                  <a:srgbClr val="888B8D">
                    <a:lumMod val="50000"/>
                  </a:srgbClr>
                </a:solidFill>
                <a:latin typeface="Arial"/>
              </a:rPr>
              <a:t>Source: JNLR  Sales House -Weekly Reach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EF3B52-2E9C-7B6A-B73B-51EF018A57AE}"/>
              </a:ext>
            </a:extLst>
          </p:cNvPr>
          <p:cNvSpPr/>
          <p:nvPr/>
        </p:nvSpPr>
        <p:spPr>
          <a:xfrm>
            <a:off x="1164488" y="1634673"/>
            <a:ext cx="1195834" cy="4004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DF560A-2524-B948-CCBA-ADF71DC9C83C}"/>
              </a:ext>
            </a:extLst>
          </p:cNvPr>
          <p:cNvSpPr txBox="1"/>
          <p:nvPr/>
        </p:nvSpPr>
        <p:spPr>
          <a:xfrm>
            <a:off x="1340300" y="1706382"/>
            <a:ext cx="8840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3,481,000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8219A3-062A-D53D-CEF3-20CAD7D303E4}"/>
              </a:ext>
            </a:extLst>
          </p:cNvPr>
          <p:cNvSpPr txBox="1"/>
          <p:nvPr/>
        </p:nvSpPr>
        <p:spPr>
          <a:xfrm>
            <a:off x="2717539" y="1706382"/>
            <a:ext cx="76393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dirty="0">
                <a:solidFill>
                  <a:srgbClr val="5F5F5F">
                    <a:lumMod val="65000"/>
                    <a:lumOff val="35000"/>
                  </a:srgbClr>
                </a:solidFill>
                <a:latin typeface="Arial"/>
              </a:rPr>
              <a:t>911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603DDC-4D20-A584-41FE-9999A0F00AFE}"/>
              </a:ext>
            </a:extLst>
          </p:cNvPr>
          <p:cNvSpPr txBox="1"/>
          <p:nvPr/>
        </p:nvSpPr>
        <p:spPr>
          <a:xfrm>
            <a:off x="3984582" y="1706382"/>
            <a:ext cx="98073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2,570,000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7A7FBA-D689-4844-477D-C226394BC608}"/>
              </a:ext>
            </a:extLst>
          </p:cNvPr>
          <p:cNvSpPr/>
          <p:nvPr/>
        </p:nvSpPr>
        <p:spPr>
          <a:xfrm>
            <a:off x="2537520" y="1640260"/>
            <a:ext cx="1151084" cy="3892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89D767-9389-7776-FC35-69988CC52846}"/>
              </a:ext>
            </a:extLst>
          </p:cNvPr>
          <p:cNvSpPr/>
          <p:nvPr/>
        </p:nvSpPr>
        <p:spPr>
          <a:xfrm>
            <a:off x="3954159" y="1630129"/>
            <a:ext cx="1015265" cy="4090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CDEC4B-56E0-ACDC-B00D-DEC12B565504}"/>
              </a:ext>
            </a:extLst>
          </p:cNvPr>
          <p:cNvSpPr txBox="1"/>
          <p:nvPr/>
        </p:nvSpPr>
        <p:spPr>
          <a:xfrm>
            <a:off x="8003439" y="1747261"/>
            <a:ext cx="80021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lvl="0" algn="ctr" defTabSz="914400">
              <a:defRPr/>
            </a:pPr>
            <a:r>
              <a:rPr lang="en-IE" sz="1400" b="1" dirty="0">
                <a:solidFill>
                  <a:srgbClr val="5F5F5F">
                    <a:lumMod val="65000"/>
                    <a:lumOff val="35000"/>
                  </a:srgbClr>
                </a:solidFill>
              </a:rPr>
              <a:t>3,979,000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BD3B99-EADA-9627-FCA4-DFEF1F95D6D0}"/>
              </a:ext>
            </a:extLst>
          </p:cNvPr>
          <p:cNvSpPr/>
          <p:nvPr/>
        </p:nvSpPr>
        <p:spPr>
          <a:xfrm>
            <a:off x="7809187" y="1660356"/>
            <a:ext cx="1188720" cy="3892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8BF26A-194B-6C5F-BA03-F77BF968DB79}"/>
              </a:ext>
            </a:extLst>
          </p:cNvPr>
          <p:cNvSpPr txBox="1"/>
          <p:nvPr/>
        </p:nvSpPr>
        <p:spPr>
          <a:xfrm>
            <a:off x="1601065" y="4047341"/>
            <a:ext cx="30328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3D046A-E806-58F8-1030-E2BF7DBEB5BD}"/>
              </a:ext>
            </a:extLst>
          </p:cNvPr>
          <p:cNvSpPr txBox="1"/>
          <p:nvPr/>
        </p:nvSpPr>
        <p:spPr>
          <a:xfrm>
            <a:off x="2950215" y="4047341"/>
            <a:ext cx="30328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7E2AE6-3EAC-DDA8-F301-223D2854DE00}"/>
              </a:ext>
            </a:extLst>
          </p:cNvPr>
          <p:cNvSpPr txBox="1"/>
          <p:nvPr/>
        </p:nvSpPr>
        <p:spPr>
          <a:xfrm>
            <a:off x="4287392" y="4047341"/>
            <a:ext cx="30328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261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2D7BE711-E5A0-B928-ABF2-5F221D211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4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5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ontent Placeholder 11">
            <a:extLst>
              <a:ext uri="{FF2B5EF4-FFF2-40B4-BE49-F238E27FC236}">
                <a16:creationId xmlns:a16="http://schemas.microsoft.com/office/drawing/2014/main" id="{777D1F00-4CD2-41BC-9049-D7116F350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77635"/>
              </p:ext>
            </p:extLst>
          </p:nvPr>
        </p:nvGraphicFramePr>
        <p:xfrm>
          <a:off x="547352" y="960810"/>
          <a:ext cx="4532946" cy="323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16AC08F-B339-4703-A286-89DE78D05CC1}"/>
              </a:ext>
            </a:extLst>
          </p:cNvPr>
          <p:cNvSpPr txBox="1"/>
          <p:nvPr/>
        </p:nvSpPr>
        <p:spPr>
          <a:xfrm>
            <a:off x="2366740" y="2536107"/>
            <a:ext cx="54772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15+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81A3BE4-0432-40AD-ABE2-D58A852021E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88030" y="2814275"/>
            <a:ext cx="457200" cy="4816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6F5F776-05A3-479B-9E99-C99F24F1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73538" y="2221540"/>
            <a:ext cx="368119" cy="277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A5B4B0E-2624-435B-BE01-9207E57B2B9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099237" y="1528655"/>
            <a:ext cx="214870" cy="3657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B7B7FDE-1AC4-417B-AD01-640CC040BB9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2283891" y="1326262"/>
            <a:ext cx="447112" cy="303214"/>
          </a:xfrm>
          <a:prstGeom prst="rect">
            <a:avLst/>
          </a:prstGeom>
        </p:spPr>
      </p:pic>
      <p:sp>
        <p:nvSpPr>
          <p:cNvPr id="58" name="Title 10">
            <a:extLst>
              <a:ext uri="{FF2B5EF4-FFF2-40B4-BE49-F238E27FC236}">
                <a16:creationId xmlns:a16="http://schemas.microsoft.com/office/drawing/2014/main" id="{D73B7E96-D772-4F58-9C6E-4822E93D3F69}"/>
              </a:ext>
            </a:extLst>
          </p:cNvPr>
          <p:cNvSpPr txBox="1">
            <a:spLocks/>
          </p:cNvSpPr>
          <p:nvPr/>
        </p:nvSpPr>
        <p:spPr>
          <a:xfrm>
            <a:off x="291426" y="108369"/>
            <a:ext cx="7406640" cy="369332"/>
          </a:xfrm>
          <a:prstGeom prst="rect">
            <a:avLst/>
          </a:prstGeom>
        </p:spPr>
        <p:txBody>
          <a:bodyPr vert="horz" wrap="square" lIns="162000" tIns="45720" rIns="162000" bIns="45720" rtlCol="0" anchor="b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lang="en-US" sz="2000" b="1" kern="1200" cap="all" spc="-75" baseline="0">
                <a:solidFill>
                  <a:srgbClr val="7F7F7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Radio Today 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5B618B83-87EC-4EE2-99F1-C3D052E47EA1}"/>
              </a:ext>
            </a:extLst>
          </p:cNvPr>
          <p:cNvSpPr txBox="1">
            <a:spLocks/>
          </p:cNvSpPr>
          <p:nvPr/>
        </p:nvSpPr>
        <p:spPr>
          <a:xfrm>
            <a:off x="436364" y="466725"/>
            <a:ext cx="7285926" cy="507831"/>
          </a:xfrm>
          <a:prstGeom prst="rect">
            <a:avLst/>
          </a:prstGeom>
          <a:noFill/>
        </p:spPr>
        <p:txBody>
          <a:bodyPr vert="horz" wrap="square" lIns="0" tIns="45720" rIns="0" bIns="0" rtlCol="0" anchor="t">
            <a:spAutoFit/>
          </a:bodyPr>
          <a:lstStyle>
            <a:defPPr>
              <a:defRPr lang="en-US"/>
            </a:defPPr>
            <a:lvl1pPr marR="0" lvl="0" indent="0" defTabSz="68580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</a:defRPr>
            </a:lvl1pPr>
            <a:lvl2pPr marL="335756" indent="-235744" defTabSz="685800">
              <a:lnSpc>
                <a:spcPct val="90000"/>
              </a:lnSpc>
              <a:spcBef>
                <a:spcPts val="450"/>
              </a:spcBef>
              <a:buSzPct val="80000"/>
              <a:buFontTx/>
              <a:buBlip>
                <a:blip r:embed="rId8"/>
              </a:buBlip>
              <a:defRPr sz="1200">
                <a:solidFill>
                  <a:schemeClr val="bg2"/>
                </a:solidFill>
              </a:defRPr>
            </a:lvl2pPr>
            <a:lvl3pPr marL="535781" indent="-128588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‒"/>
              <a:defRPr sz="1050">
                <a:solidFill>
                  <a:schemeClr val="bg2"/>
                </a:solidFill>
              </a:defRPr>
            </a:lvl3pPr>
            <a:lvl4pPr marL="740569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solidFill>
                  <a:schemeClr val="bg2"/>
                </a:solidFill>
              </a:defRPr>
            </a:lvl4pPr>
            <a:lvl5pPr marL="946547" indent="-171450" defTabSz="685800">
              <a:lnSpc>
                <a:spcPct val="90000"/>
              </a:lnSpc>
              <a:spcBef>
                <a:spcPts val="375"/>
              </a:spcBef>
              <a:buFont typeface="HelveticaNeueLT Std Lt Cn" panose="020B0406020202030204" pitchFamily="34" charset="0"/>
              <a:buChar char="−"/>
              <a:defRPr sz="788">
                <a:solidFill>
                  <a:schemeClr val="bg2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E" dirty="0"/>
              <a:t>While most listening happens on the AM/FM radio – 521,000 listen daily on a digital platform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6362530E-D479-4EC0-82D1-5DACDEF5FBA5}"/>
              </a:ext>
            </a:extLst>
          </p:cNvPr>
          <p:cNvSpPr txBox="1">
            <a:spLocks/>
          </p:cNvSpPr>
          <p:nvPr/>
        </p:nvSpPr>
        <p:spPr>
          <a:xfrm>
            <a:off x="172720" y="4569466"/>
            <a:ext cx="6802288" cy="22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64294" marR="0" lvl="0" indent="-64294" defTabSz="685800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>
                <a:tab pos="6226175" algn="r"/>
                <a:tab pos="6518275" algn="r"/>
              </a:tabLst>
              <a:defRPr kumimoji="0" sz="800" b="0" i="0" u="none" strike="noStrike" cap="none" spc="0" normalizeH="0" baseline="0">
                <a:ln>
                  <a:noFill/>
                </a:ln>
                <a:solidFill>
                  <a:srgbClr val="888B8D">
                    <a:lumMod val="50000"/>
                  </a:srgbClr>
                </a:solidFill>
                <a:effectLst/>
                <a:uLnTx/>
                <a:uFillTx/>
                <a:latin typeface="Arial"/>
              </a:defRPr>
            </a:lvl1pPr>
            <a:lvl2pPr marL="335756" indent="-235744" defTabSz="685800">
              <a:lnSpc>
                <a:spcPct val="90000"/>
              </a:lnSpc>
              <a:spcBef>
                <a:spcPts val="450"/>
              </a:spcBef>
              <a:buSzPct val="80000"/>
              <a:buFontTx/>
              <a:buBlip>
                <a:blip r:embed="rId8"/>
              </a:buBlip>
              <a:defRPr sz="1200">
                <a:solidFill>
                  <a:schemeClr val="bg2"/>
                </a:solidFill>
              </a:defRPr>
            </a:lvl2pPr>
            <a:lvl3pPr marL="535781" indent="-128588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‒"/>
              <a:defRPr sz="1050">
                <a:solidFill>
                  <a:schemeClr val="bg2"/>
                </a:solidFill>
              </a:defRPr>
            </a:lvl3pPr>
            <a:lvl4pPr marL="740569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solidFill>
                  <a:schemeClr val="bg2"/>
                </a:solidFill>
              </a:defRPr>
            </a:lvl4pPr>
            <a:lvl5pPr marL="946547" indent="-171450" defTabSz="685800">
              <a:lnSpc>
                <a:spcPct val="90000"/>
              </a:lnSpc>
              <a:spcBef>
                <a:spcPts val="375"/>
              </a:spcBef>
              <a:buFont typeface="HelveticaNeueLT Std Lt Cn" panose="020B0406020202030204" pitchFamily="34" charset="0"/>
              <a:buChar char="−"/>
              <a:defRPr sz="788">
                <a:solidFill>
                  <a:schemeClr val="bg2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IE" sz="700" dirty="0"/>
              <a:t>Source:  JNLR Platform Data 2025-3</a:t>
            </a:r>
            <a:r>
              <a:rPr lang="en-IE" dirty="0"/>
              <a:t>                               </a:t>
            </a:r>
            <a:endParaRPr lang="en-IE" sz="8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DC9F91-231B-4DD0-AEFA-7B74DF8EDA6D}"/>
              </a:ext>
            </a:extLst>
          </p:cNvPr>
          <p:cNvGrpSpPr/>
          <p:nvPr/>
        </p:nvGrpSpPr>
        <p:grpSpPr>
          <a:xfrm>
            <a:off x="4654776" y="1021034"/>
            <a:ext cx="4532946" cy="3232573"/>
            <a:chOff x="4579644" y="1112205"/>
            <a:chExt cx="4532946" cy="3232573"/>
          </a:xfrm>
        </p:grpSpPr>
        <p:graphicFrame>
          <p:nvGraphicFramePr>
            <p:cNvPr id="69" name="Content Placeholder 11">
              <a:extLst>
                <a:ext uri="{FF2B5EF4-FFF2-40B4-BE49-F238E27FC236}">
                  <a16:creationId xmlns:a16="http://schemas.microsoft.com/office/drawing/2014/main" id="{EFD61029-E8E4-4D33-98F9-1DB22BC5FE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6682222"/>
                </p:ext>
              </p:extLst>
            </p:nvPr>
          </p:nvGraphicFramePr>
          <p:xfrm>
            <a:off x="4579644" y="1112205"/>
            <a:ext cx="4532946" cy="3232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525D9F5-9347-4BA4-B1A7-57A3D8AEDFA5}"/>
                </a:ext>
              </a:extLst>
            </p:cNvPr>
            <p:cNvSpPr txBox="1"/>
            <p:nvPr/>
          </p:nvSpPr>
          <p:spPr>
            <a:xfrm>
              <a:off x="6312646" y="2728492"/>
              <a:ext cx="662362" cy="33855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L="4763" algn="ctr">
                <a:defRPr sz="2400" b="1"/>
              </a:lvl1pPr>
            </a:lstStyle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15-34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56B721E-FCF9-4533-9147-98372B00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6728764" y="1491304"/>
              <a:ext cx="220076" cy="35519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5399378-F1D7-43AE-A2F0-A50DB10F7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5269089" y="3092448"/>
              <a:ext cx="457200" cy="48169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5517B4D-D54B-4348-8797-95373B38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597732" y="2314940"/>
              <a:ext cx="372194" cy="28006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606B1B-084B-45F7-8486-AAA52BD0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5956505" y="1409201"/>
              <a:ext cx="447112" cy="303214"/>
            </a:xfrm>
            <a:prstGeom prst="rect">
              <a:avLst/>
            </a:prstGeom>
          </p:spPr>
        </p:pic>
      </p:grpSp>
      <p:cxnSp>
        <p:nvCxnSpPr>
          <p:cNvPr id="76" name="Straight Connector 35">
            <a:extLst>
              <a:ext uri="{FF2B5EF4-FFF2-40B4-BE49-F238E27FC236}">
                <a16:creationId xmlns:a16="http://schemas.microsoft.com/office/drawing/2014/main" id="{6893788B-5F2B-4AE9-A213-2546DCCA8E99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BBD5FE2-2673-4BEB-A5AB-F844D2A58ADD}"/>
              </a:ext>
            </a:extLst>
          </p:cNvPr>
          <p:cNvSpPr txBox="1">
            <a:spLocks/>
          </p:cNvSpPr>
          <p:nvPr/>
        </p:nvSpPr>
        <p:spPr>
          <a:xfrm>
            <a:off x="3962656" y="4584437"/>
            <a:ext cx="393192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4763" marR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  <a:lvl2pPr marL="335756" indent="-235744" defTabSz="685800">
              <a:lnSpc>
                <a:spcPct val="90000"/>
              </a:lnSpc>
              <a:spcBef>
                <a:spcPts val="450"/>
              </a:spcBef>
              <a:buSzPct val="80000"/>
              <a:buFontTx/>
              <a:buBlip>
                <a:blip r:embed="rId8"/>
              </a:buBlip>
              <a:defRPr sz="1200">
                <a:solidFill>
                  <a:schemeClr val="bg2"/>
                </a:solidFill>
              </a:defRPr>
            </a:lvl2pPr>
            <a:lvl3pPr marL="535781" indent="-128588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‒"/>
              <a:defRPr sz="1050">
                <a:solidFill>
                  <a:schemeClr val="bg2"/>
                </a:solidFill>
              </a:defRPr>
            </a:lvl3pPr>
            <a:lvl4pPr marL="740569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solidFill>
                  <a:schemeClr val="bg2"/>
                </a:solidFill>
              </a:defRPr>
            </a:lvl4pPr>
            <a:lvl5pPr marL="946547" indent="-171450" defTabSz="685800">
              <a:lnSpc>
                <a:spcPct val="90000"/>
              </a:lnSpc>
              <a:spcBef>
                <a:spcPts val="375"/>
              </a:spcBef>
              <a:buFont typeface="HelveticaNeueLT Std Lt Cn" panose="020B0406020202030204" pitchFamily="34" charset="0"/>
              <a:buChar char="−"/>
              <a:defRPr sz="788">
                <a:solidFill>
                  <a:schemeClr val="bg2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E" dirty="0"/>
              <a:t>	  * Based on share of minutes 7am-midnight, to Irish stations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28D3CE-D995-4A13-BD32-A3ED80F18968}"/>
              </a:ext>
            </a:extLst>
          </p:cNvPr>
          <p:cNvSpPr/>
          <p:nvPr/>
        </p:nvSpPr>
        <p:spPr>
          <a:xfrm>
            <a:off x="3907990" y="2294585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 Set</a:t>
            </a:r>
            <a:endParaRPr lang="en-I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0" name="Picture 2" descr="Loud smart speaker icon outline style Royalty Free Vector">
            <a:extLst>
              <a:ext uri="{FF2B5EF4-FFF2-40B4-BE49-F238E27FC236}">
                <a16:creationId xmlns:a16="http://schemas.microsoft.com/office/drawing/2014/main" id="{B44B88D0-6F29-4DF5-B919-D32E444F9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3"/>
          <a:stretch/>
        </p:blipFill>
        <p:spPr bwMode="auto">
          <a:xfrm>
            <a:off x="3468599" y="1822644"/>
            <a:ext cx="365760" cy="4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oud smart speaker icon outline style Royalty Free Vector">
            <a:extLst>
              <a:ext uri="{FF2B5EF4-FFF2-40B4-BE49-F238E27FC236}">
                <a16:creationId xmlns:a16="http://schemas.microsoft.com/office/drawing/2014/main" id="{2EE9587D-11EE-49C9-92EB-B0A007C4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3"/>
          <a:stretch/>
        </p:blipFill>
        <p:spPr bwMode="auto">
          <a:xfrm>
            <a:off x="7421531" y="1792453"/>
            <a:ext cx="365760" cy="3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906AA64-32B9-4704-A5D7-DA79A219C778}"/>
              </a:ext>
            </a:extLst>
          </p:cNvPr>
          <p:cNvSpPr/>
          <p:nvPr/>
        </p:nvSpPr>
        <p:spPr>
          <a:xfrm>
            <a:off x="7682019" y="1792453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</a:t>
            </a:r>
            <a:endParaRPr lang="en-I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C52050F-F1ED-2FCE-9A01-997A9F08E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5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7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F6ED0-83E4-E1C2-D6DA-CAF5CEB1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3AE1F03A-67EF-E4CF-7C78-E2DB02CF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6</a:t>
            </a:fld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D8519-37D0-A0E3-B2AB-950B35DA3742}"/>
              </a:ext>
            </a:extLst>
          </p:cNvPr>
          <p:cNvSpPr txBox="1"/>
          <p:nvPr/>
        </p:nvSpPr>
        <p:spPr>
          <a:xfrm>
            <a:off x="5840643" y="2104733"/>
            <a:ext cx="162095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3200" b="1" dirty="0">
                <a:solidFill>
                  <a:schemeClr val="bg1"/>
                </a:solidFill>
              </a:rPr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34866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7416BA13-8970-4105-9889-1873024FFA45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id="{59918C7A-83CD-4834-9B71-79703F2046E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National &amp; National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24598" y="4488814"/>
            <a:ext cx="2143045" cy="276999"/>
          </a:xfrm>
        </p:spPr>
        <p:txBody>
          <a:bodyPr vert="horz" wrap="square" lIns="180000" tIns="45720" rIns="91440" bIns="45720" rtlCol="0" anchor="b">
            <a:spAutoFit/>
          </a:bodyPr>
          <a:lstStyle/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4,402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12,466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984094" y="4488814"/>
            <a:ext cx="2143045" cy="276999"/>
          </a:xfrm>
        </p:spPr>
        <p:txBody>
          <a:bodyPr vert="horz" wrap="square" lIns="180000" tIns="45720" rIns="91440" bIns="45720" rtlCol="0" anchor="b">
            <a:spAutoFit/>
          </a:bodyPr>
          <a:lstStyle/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1,248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3,563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0152" y="597006"/>
            <a:ext cx="1506823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All Adults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1274" y="597006"/>
            <a:ext cx="1224759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648FBA"/>
                </a:solidFill>
              </a:defRPr>
            </a:lvl1pPr>
          </a:lstStyle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SHWK 000’s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26115"/>
            <a:ext cx="182413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D9730E-5A97-446D-9081-EE506CEFCE94}"/>
              </a:ext>
            </a:extLst>
          </p:cNvPr>
          <p:cNvSpPr/>
          <p:nvPr/>
        </p:nvSpPr>
        <p:spPr>
          <a:xfrm>
            <a:off x="3659932" y="581495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2B8B559-41F2-53DF-8B11-7FFE07312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7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8028F085-18FC-714E-4872-6904AA149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316521"/>
              </p:ext>
            </p:extLst>
          </p:nvPr>
        </p:nvGraphicFramePr>
        <p:xfrm>
          <a:off x="278305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314FF4C-6286-CB27-6DA8-95DB77111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183757"/>
              </p:ext>
            </p:extLst>
          </p:nvPr>
        </p:nvGraphicFramePr>
        <p:xfrm>
          <a:off x="297561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3B40729-852F-0D5C-0A7A-D4647CBD3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086349"/>
              </p:ext>
            </p:extLst>
          </p:nvPr>
        </p:nvGraphicFramePr>
        <p:xfrm>
          <a:off x="5112903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7C38FC3D-311E-AC9B-4281-364608A13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317791"/>
              </p:ext>
            </p:extLst>
          </p:nvPr>
        </p:nvGraphicFramePr>
        <p:xfrm>
          <a:off x="5112903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5573F-F461-7F76-4576-826433AB12B0}"/>
              </a:ext>
            </a:extLst>
          </p:cNvPr>
          <p:cNvSpPr txBox="1"/>
          <p:nvPr/>
        </p:nvSpPr>
        <p:spPr>
          <a:xfrm>
            <a:off x="3080764" y="4814591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D5B7E27D-9134-4C17-8A7F-504060FE2781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National &amp; National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5972" y="597006"/>
            <a:ext cx="1135183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15-34 000’s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6063" y="597006"/>
            <a:ext cx="1135183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25-44 000’s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9932" y="2630423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5011B47-C386-4B08-A6B3-A5BC287929F4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1,353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 3,690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7D36195-B2EC-4903-90E1-53008862D553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1,485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4,294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1C36B-0CC5-481F-B489-89EFEA66DCD4}"/>
              </a:ext>
            </a:extLst>
          </p:cNvPr>
          <p:cNvSpPr/>
          <p:nvPr/>
        </p:nvSpPr>
        <p:spPr>
          <a:xfrm>
            <a:off x="3659932" y="597006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10469CDA-6377-8BE2-160A-6E083614FA5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DF718514-D461-EF08-9D0A-B8D4404B4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8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68EF796E-A3D9-E20B-C606-D5795E5AA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217534"/>
              </p:ext>
            </p:extLst>
          </p:nvPr>
        </p:nvGraphicFramePr>
        <p:xfrm>
          <a:off x="278305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5A136BC9-C803-C082-0DEA-66C9D7DA7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123295"/>
              </p:ext>
            </p:extLst>
          </p:nvPr>
        </p:nvGraphicFramePr>
        <p:xfrm>
          <a:off x="278305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3BCBC82-E1E7-60BD-A28A-EDF82F671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263942"/>
              </p:ext>
            </p:extLst>
          </p:nvPr>
        </p:nvGraphicFramePr>
        <p:xfrm>
          <a:off x="5112903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718E6AD-22E6-DC2F-9C9E-BAC857C76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74163"/>
              </p:ext>
            </p:extLst>
          </p:nvPr>
        </p:nvGraphicFramePr>
        <p:xfrm>
          <a:off x="5112903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0B25C7-2361-ACAE-52E2-285E6032A50C}"/>
              </a:ext>
            </a:extLst>
          </p:cNvPr>
          <p:cNvSpPr txBox="1"/>
          <p:nvPr/>
        </p:nvSpPr>
        <p:spPr>
          <a:xfrm>
            <a:off x="3281334" y="4811979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000" y="0"/>
            <a:ext cx="8646971" cy="443198"/>
          </a:xfrm>
        </p:spPr>
        <p:txBody>
          <a:bodyPr vert="horz" wrap="square" lIns="162000" tIns="45720" rIns="162000" bIns="45720" rtlCol="0" anchor="b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en-IE" sz="2000" b="1" cap="all" spc="-75" dirty="0">
                <a:solidFill>
                  <a:srgbClr val="7F7F7F"/>
                </a:solidFill>
                <a:ea typeface="+mj-ea"/>
                <a:cs typeface="+mj-cs"/>
              </a:rPr>
              <a:t>Weekly Reach – National &amp; National Sales Houses</a:t>
            </a:r>
            <a:endParaRPr lang="en-GB" sz="2000" b="1" cap="all" spc="-75" dirty="0">
              <a:solidFill>
                <a:srgbClr val="7F7F7F"/>
              </a:solidFill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5972" y="597006"/>
            <a:ext cx="1135183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35-54 000’s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3007" y="597006"/>
            <a:ext cx="981294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45+ 000’s</a:t>
            </a:r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F3B50E6E-8AB4-46A7-AE30-50E7EC858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11659"/>
              </p:ext>
            </p:extLst>
          </p:nvPr>
        </p:nvGraphicFramePr>
        <p:xfrm>
          <a:off x="278305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7">
            <a:extLst>
              <a:ext uri="{FF2B5EF4-FFF2-40B4-BE49-F238E27FC236}">
                <a16:creationId xmlns:a16="http://schemas.microsoft.com/office/drawing/2014/main" id="{7DB4EE36-4ED7-43D8-A38F-BDD3DBDD4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35089"/>
              </p:ext>
            </p:extLst>
          </p:nvPr>
        </p:nvGraphicFramePr>
        <p:xfrm>
          <a:off x="5112903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A46C123A-EA7E-452B-AC63-E64B9E10C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88114"/>
              </p:ext>
            </p:extLst>
          </p:nvPr>
        </p:nvGraphicFramePr>
        <p:xfrm>
          <a:off x="5112903" y="2858981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7AE567E-2B07-482F-9B2F-44B5BAD22B46}"/>
              </a:ext>
            </a:extLst>
          </p:cNvPr>
          <p:cNvSpPr/>
          <p:nvPr/>
        </p:nvSpPr>
        <p:spPr>
          <a:xfrm>
            <a:off x="3659932" y="597006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National Stations</a:t>
            </a:r>
          </a:p>
        </p:txBody>
      </p: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42AD93FF-AAF9-4E21-82D7-A7739A40FFB7}"/>
              </a:ext>
            </a:extLst>
          </p:cNvPr>
          <p:cNvCxnSpPr>
            <a:cxnSpLocks/>
          </p:cNvCxnSpPr>
          <p:nvPr/>
        </p:nvCxnSpPr>
        <p:spPr>
          <a:xfrm flipV="1">
            <a:off x="4571954" y="1048393"/>
            <a:ext cx="0" cy="338328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59932" y="2630423"/>
            <a:ext cx="1824137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Arial"/>
              </a:rPr>
              <a:t>Sales Houses</a:t>
            </a: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7E65B872-817F-EAB3-8B00-9224B4E6369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72000" y="-2054615"/>
            <a:ext cx="0" cy="9144000"/>
          </a:xfrm>
          <a:prstGeom prst="line">
            <a:avLst/>
          </a:prstGeom>
          <a:ln w="381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">
            <a:extLst>
              <a:ext uri="{FF2B5EF4-FFF2-40B4-BE49-F238E27FC236}">
                <a16:creationId xmlns:a16="http://schemas.microsoft.com/office/drawing/2014/main" id="{D99EB033-4D2B-2F32-8918-B47888CA5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691" y="4749430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/>
              <a:pPr/>
              <a:t>9</a:t>
            </a:fld>
            <a:r>
              <a:rPr lang="en-GB" dirty="0"/>
              <a:t> 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9E1D83B9-CC89-22AB-600E-C61A6FD18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379832"/>
              </p:ext>
            </p:extLst>
          </p:nvPr>
        </p:nvGraphicFramePr>
        <p:xfrm>
          <a:off x="411655" y="881760"/>
          <a:ext cx="3733537" cy="163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23ACEE-8A04-8A32-3148-F110D461C706}"/>
              </a:ext>
            </a:extLst>
          </p:cNvPr>
          <p:cNvSpPr txBox="1">
            <a:spLocks/>
          </p:cNvSpPr>
          <p:nvPr/>
        </p:nvSpPr>
        <p:spPr>
          <a:xfrm>
            <a:off x="224598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	    1,584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517525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 4,401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73E643-79A0-CACD-2AB4-9BA5105CB998}"/>
              </a:ext>
            </a:extLst>
          </p:cNvPr>
          <p:cNvSpPr txBox="1">
            <a:spLocks/>
          </p:cNvSpPr>
          <p:nvPr/>
        </p:nvSpPr>
        <p:spPr>
          <a:xfrm>
            <a:off x="4984094" y="4488814"/>
            <a:ext cx="2143045" cy="276999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Universe:  2,231</a:t>
            </a:r>
          </a:p>
          <a:p>
            <a:pPr marL="342900" indent="-342900" defTabSz="685800">
              <a:spcBef>
                <a:spcPts val="0"/>
              </a:spcBef>
              <a:spcAft>
                <a:spcPts val="0"/>
              </a:spcAft>
              <a:buSzPct val="50000"/>
              <a:buFont typeface="HelveticaNeueLT Std Lt Cn" panose="020B0406020202030204" pitchFamily="34" charset="0"/>
              <a:tabLst>
                <a:tab pos="914400" algn="l"/>
              </a:tabLst>
            </a:pPr>
            <a:r>
              <a:rPr lang="en-GB" sz="600" i="1" cap="none" dirty="0">
                <a:latin typeface="+mn-lt"/>
                <a:cs typeface="+mn-cs"/>
              </a:rPr>
              <a:t>Sample:   6,385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4BA7F-BF5E-EAB7-7F8C-B8DC82DA4E88}"/>
              </a:ext>
            </a:extLst>
          </p:cNvPr>
          <p:cNvSpPr txBox="1"/>
          <p:nvPr/>
        </p:nvSpPr>
        <p:spPr>
          <a:xfrm>
            <a:off x="3230881" y="4814591"/>
            <a:ext cx="2552302" cy="9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GB" sz="600" b="1" i="1" dirty="0">
                <a:solidFill>
                  <a:schemeClr val="accent2">
                    <a:lumMod val="75000"/>
                  </a:schemeClr>
                </a:solidFill>
              </a:rPr>
              <a:t>RTE definition 2025 has been updated to include Raidio na Gaeltachta</a:t>
            </a:r>
            <a:endParaRPr lang="en-IE" sz="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dadc71a44333210083a81d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Ipsos PowerPoint Template (2015)">
  <a:themeElements>
    <a:clrScheme name="23-092916-JNLR-Sales House Report 2025-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E8337"/>
      </a:accent1>
      <a:accent2>
        <a:srgbClr val="0070C0"/>
      </a:accent2>
      <a:accent3>
        <a:srgbClr val="00FFCC"/>
      </a:accent3>
      <a:accent4>
        <a:srgbClr val="FF9966"/>
      </a:accent4>
      <a:accent5>
        <a:srgbClr val="7F7F7F"/>
      </a:accent5>
      <a:accent6>
        <a:srgbClr val="996633"/>
      </a:accent6>
      <a:hlink>
        <a:srgbClr val="00706E"/>
      </a:hlink>
      <a:folHlink>
        <a:srgbClr val="96A9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30ECA97-8C91-4FF0-AB17-23E58CB85600}" vid="{5B8968DA-E77A-4D4F-99B8-7FA7CF4E84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3-092916-JNLR-Sales House Report 2025-3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6E8337"/>
    </a:accent1>
    <a:accent2>
      <a:srgbClr val="0070C0"/>
    </a:accent2>
    <a:accent3>
      <a:srgbClr val="00FFCC"/>
    </a:accent3>
    <a:accent4>
      <a:srgbClr val="FF9966"/>
    </a:accent4>
    <a:accent5>
      <a:srgbClr val="7F7F7F"/>
    </a:accent5>
    <a:accent6>
      <a:srgbClr val="996633"/>
    </a:accent6>
    <a:hlink>
      <a:srgbClr val="00706E"/>
    </a:hlink>
    <a:folHlink>
      <a:srgbClr val="96A9A9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7B01B65ECD745BECD9F3346AAEEEE" ma:contentTypeVersion="14" ma:contentTypeDescription="Create a new document." ma:contentTypeScope="" ma:versionID="b8d954993bef3662b156220e4724c885">
  <xsd:schema xmlns:xsd="http://www.w3.org/2001/XMLSchema" xmlns:xs="http://www.w3.org/2001/XMLSchema" xmlns:p="http://schemas.microsoft.com/office/2006/metadata/properties" xmlns:ns2="782e9fc2-0629-4f66-9908-5dcb6384578c" xmlns:ns3="4d92418d-5ee0-43a1-9152-e8920d1d3c9c" targetNamespace="http://schemas.microsoft.com/office/2006/metadata/properties" ma:root="true" ma:fieldsID="099a352f1b896ef70a73d9fc5d8006ee" ns2:_="" ns3:_="">
    <xsd:import namespace="782e9fc2-0629-4f66-9908-5dcb6384578c"/>
    <xsd:import namespace="4d92418d-5ee0-43a1-9152-e8920d1d3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e9fc2-0629-4f66-9908-5dcb63845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120647d-17bd-4a63-9afd-bbea8594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2418d-5ee0-43a1-9152-e8920d1d3c9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5f545af-843c-4915-aafe-d00eedc128e7}" ma:internalName="TaxCatchAll" ma:showField="CatchAllData" ma:web="4d92418d-5ee0-43a1-9152-e8920d1d3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92418d-5ee0-43a1-9152-e8920d1d3c9c" xsi:nil="true"/>
    <lcf76f155ced4ddcb4097134ff3c332f xmlns="782e9fc2-0629-4f66-9908-5dcb638457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B1BF3-8A3B-4664-9789-D2696CC6A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e9fc2-0629-4f66-9908-5dcb6384578c"/>
    <ds:schemaRef ds:uri="4d92418d-5ee0-43a1-9152-e8920d1d3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7C1C11-26D5-4241-B0C8-2DD98BB01C33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4d92418d-5ee0-43a1-9152-e8920d1d3c9c"/>
    <ds:schemaRef ds:uri="782e9fc2-0629-4f66-9908-5dcb6384578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BE81C0E-3F75-4FAC-B0E4-683331D5F1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22681</TotalTime>
  <Words>1603</Words>
  <Application>Microsoft Office PowerPoint</Application>
  <PresentationFormat>On-screen Show (16:9)</PresentationFormat>
  <Paragraphs>601</Paragraphs>
  <Slides>39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BauerMedia Sans</vt:lpstr>
      <vt:lpstr>Calibri</vt:lpstr>
      <vt:lpstr>HelveticaNeueLT Std Lt Cn</vt:lpstr>
      <vt:lpstr>Wingdings</vt:lpstr>
      <vt:lpstr>Ipsos PowerPoint Template (2015)</vt:lpstr>
      <vt:lpstr>Diapositive think-cell</vt:lpstr>
      <vt:lpstr>PowerPoint Presentation</vt:lpstr>
      <vt:lpstr>Note to the Reader … </vt:lpstr>
      <vt:lpstr>PowerPoint Presentation</vt:lpstr>
      <vt:lpstr>Radio Today </vt:lpstr>
      <vt:lpstr>PowerPoint Presentation</vt:lpstr>
      <vt:lpstr>PowerPoint Presentation</vt:lpstr>
      <vt:lpstr>Weekly Reach – National &amp; National Sales Houses</vt:lpstr>
      <vt:lpstr>Weekly Reach – National &amp; National Sales Houses</vt:lpstr>
      <vt:lpstr>Weekly Reach – National &amp; National Sales Houses</vt:lpstr>
      <vt:lpstr>PT Market Share National &amp; Sales Houses</vt:lpstr>
      <vt:lpstr>PT Market Share National &amp; Sales Houses</vt:lpstr>
      <vt:lpstr>PT Market Share National &amp; Sales Houses</vt:lpstr>
      <vt:lpstr>PowerPoint Presentation</vt:lpstr>
      <vt:lpstr>Weekly Reach – Dublin &amp; Dublin Sales Houses</vt:lpstr>
      <vt:lpstr>Weekly Reach – Dublin &amp; Dublin Sales Houses</vt:lpstr>
      <vt:lpstr>Weekly Reach – Dublin &amp; Dublin Sales Houses</vt:lpstr>
      <vt:lpstr>PT Market Share Dublin &amp; Sales Houses</vt:lpstr>
      <vt:lpstr>PT Market Share Dublin &amp; Sales Houses</vt:lpstr>
      <vt:lpstr>PT Market Share Dublin &amp; Sales Houses</vt:lpstr>
      <vt:lpstr>PowerPoint Presentation</vt:lpstr>
      <vt:lpstr>Weekly Reach – Cork &amp; Cork Sales Houses</vt:lpstr>
      <vt:lpstr>Weekly Reach – Cork &amp; Cork Sales Houses</vt:lpstr>
      <vt:lpstr>Weekly Reach – Cork &amp; Cork Sales Houses</vt:lpstr>
      <vt:lpstr>PT Market Share Cork &amp; Sales Houses</vt:lpstr>
      <vt:lpstr>PT Market Share Cork &amp; Sales Houses</vt:lpstr>
      <vt:lpstr>PT Market Share Cork &amp; Sales Houses</vt:lpstr>
      <vt:lpstr>PowerPoint Presentation</vt:lpstr>
      <vt:lpstr>Weekly Reach – Regional</vt:lpstr>
      <vt:lpstr>PT Market Share Regional – 2025-3</vt:lpstr>
      <vt:lpstr>PowerPoint Presentation</vt:lpstr>
      <vt:lpstr>Weekly Reach – Local Areas </vt:lpstr>
      <vt:lpstr>PT Share Local Areas - All Adults</vt:lpstr>
      <vt:lpstr>PT Share Local Areas - All Adults</vt:lpstr>
      <vt:lpstr>PT Share Local Areas - shoppers with Children</vt:lpstr>
      <vt:lpstr>PT Share Local Areas – shoppers with Children</vt:lpstr>
      <vt:lpstr>PowerPoint Presentation</vt:lpstr>
      <vt:lpstr>PowerPoint Presentation</vt:lpstr>
      <vt:lpstr>PowerPoint Presentation</vt:lpstr>
      <vt:lpstr>Sales House Composition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24-096094-JNLR-Sales House Report 2025-3</dc:title>
  <dc:creator>Karen.Hall@ipsos.com</dc:creator>
  <cp:lastModifiedBy>Ciaran Cunningham</cp:lastModifiedBy>
  <cp:revision>1502</cp:revision>
  <cp:lastPrinted>2025-11-03T17:32:12Z</cp:lastPrinted>
  <dcterms:created xsi:type="dcterms:W3CDTF">2016-10-20T11:36:49Z</dcterms:created>
  <dcterms:modified xsi:type="dcterms:W3CDTF">2025-11-05T14:26:07Z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0x0101002307B01B65ECD745BECD9F3346AAEEEE</vt:lpwstr>
  </property>
  <property fmtid="{D5CDD505-2E9C-101B-9397-08002B2CF9AE}" pid="3" name="MediaServiceImageTags">
    <vt:lpwstr/>
  </property>
</Properties>
</file>