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382" r:id="rId5"/>
    <p:sldId id="383" r:id="rId6"/>
    <p:sldId id="38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37C857-64DB-4102-A6B2-9615F407C4F4}" v="10" dt="2026-09-09T11:29:37.9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Millington" userId="cfcb1e09-eda1-4c2c-be11-5021a843c203" providerId="ADAL" clId="{322DC44D-0F35-42A4-90FB-5292C6B91663}"/>
    <pc:docChg chg="modSld">
      <pc:chgData name="Anna Millington" userId="cfcb1e09-eda1-4c2c-be11-5021a843c203" providerId="ADAL" clId="{322DC44D-0F35-42A4-90FB-5292C6B91663}" dt="2026-09-09T11:29:37.905" v="9" actId="1076"/>
      <pc:docMkLst>
        <pc:docMk/>
      </pc:docMkLst>
      <pc:sldChg chg="addSp delSp modSp">
        <pc:chgData name="Anna Millington" userId="cfcb1e09-eda1-4c2c-be11-5021a843c203" providerId="ADAL" clId="{322DC44D-0F35-42A4-90FB-5292C6B91663}" dt="2026-09-09T11:29:37.905" v="9" actId="1076"/>
        <pc:sldMkLst>
          <pc:docMk/>
          <pc:sldMk cId="643879425" sldId="383"/>
        </pc:sldMkLst>
        <pc:picChg chg="mod">
          <ac:chgData name="Anna Millington" userId="cfcb1e09-eda1-4c2c-be11-5021a843c203" providerId="ADAL" clId="{322DC44D-0F35-42A4-90FB-5292C6B91663}" dt="2026-09-09T11:29:37.905" v="9" actId="1076"/>
          <ac:picMkLst>
            <pc:docMk/>
            <pc:sldMk cId="643879425" sldId="383"/>
            <ac:picMk id="5" creationId="{9D95F548-CD57-DCF7-BB4B-B4AEEEEFC806}"/>
          </ac:picMkLst>
        </pc:picChg>
        <pc:picChg chg="del mod">
          <ac:chgData name="Anna Millington" userId="cfcb1e09-eda1-4c2c-be11-5021a843c203" providerId="ADAL" clId="{322DC44D-0F35-42A4-90FB-5292C6B91663}" dt="2026-09-09T11:28:36.415" v="5" actId="478"/>
          <ac:picMkLst>
            <pc:docMk/>
            <pc:sldMk cId="643879425" sldId="383"/>
            <ac:picMk id="6" creationId="{417316A0-C092-F254-4063-275BE3B6D402}"/>
          </ac:picMkLst>
        </pc:picChg>
        <pc:picChg chg="add mod">
          <ac:chgData name="Anna Millington" userId="cfcb1e09-eda1-4c2c-be11-5021a843c203" providerId="ADAL" clId="{322DC44D-0F35-42A4-90FB-5292C6B91663}" dt="2026-09-09T11:25:27.919" v="2" actId="571"/>
          <ac:picMkLst>
            <pc:docMk/>
            <pc:sldMk cId="643879425" sldId="383"/>
            <ac:picMk id="10" creationId="{E316B775-E273-F1C9-4886-35201F7BD50D}"/>
          </ac:picMkLst>
        </pc:picChg>
      </pc:sldChg>
      <pc:sldChg chg="modSp">
        <pc:chgData name="Anna Millington" userId="cfcb1e09-eda1-4c2c-be11-5021a843c203" providerId="ADAL" clId="{322DC44D-0F35-42A4-90FB-5292C6B91663}" dt="2026-09-09T11:26:47.741" v="4" actId="1076"/>
        <pc:sldMkLst>
          <pc:docMk/>
          <pc:sldMk cId="589914792" sldId="384"/>
        </pc:sldMkLst>
        <pc:picChg chg="mod">
          <ac:chgData name="Anna Millington" userId="cfcb1e09-eda1-4c2c-be11-5021a843c203" providerId="ADAL" clId="{322DC44D-0F35-42A4-90FB-5292C6B91663}" dt="2026-09-09T11:26:47.741" v="4" actId="1076"/>
          <ac:picMkLst>
            <pc:docMk/>
            <pc:sldMk cId="589914792" sldId="384"/>
            <ac:picMk id="6" creationId="{57B4A8D0-A224-A892-607D-CD0F7807603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B3348E-7E6D-499F-B925-A2E6675B9BE0}" type="datetimeFigureOut">
              <a:rPr lang="en-IE" smtClean="0"/>
              <a:t>09/09/2026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F8BB10-DDD5-4FA1-B49E-CB33B84C59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76677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147D3-DB24-4DCA-A21F-B74E20CAC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B3DC11-3F4E-4D8A-B7D4-1AAC2BC90A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F9035-17FB-41C2-96AF-8679F1027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F0D4B-357C-4313-998D-E9159774ADC5}" type="datetimeFigureOut">
              <a:rPr lang="en-IE" smtClean="0"/>
              <a:t>09/09/2026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BF4843-DB90-46D2-870D-FF24A09C9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8A4A34-FDD5-40EB-9C8C-C3EC842D6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F9F90-DDE8-4D0D-BDA6-ED8AB01CC48F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0455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9BDA4-F56E-492E-B50F-1A1099E81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691C62-0A9A-4A3A-B2C8-BD2FBDA220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6E750-517D-4922-A110-91175805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F0D4B-357C-4313-998D-E9159774ADC5}" type="datetimeFigureOut">
              <a:rPr lang="en-IE" smtClean="0"/>
              <a:t>09/09/2026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1542E-AF20-4452-8270-A4334358C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A185B-E45A-41BD-90A1-91DD2BD9A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F9F90-DDE8-4D0D-BDA6-ED8AB01CC48F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07768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7BE16D-2052-4598-93BF-952C4AA5DF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9F5E5E-066D-4781-B918-1B98B47ECD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66AD4C-7334-4446-970B-05391B661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F0D4B-357C-4313-998D-E9159774ADC5}" type="datetimeFigureOut">
              <a:rPr lang="en-IE" smtClean="0"/>
              <a:t>09/09/2026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622AF8-F336-459F-B795-14B93645C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556919-5E43-479F-A236-B5893ACB5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F9F90-DDE8-4D0D-BDA6-ED8AB01CC48F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30885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8AA78-0636-4592-8F6E-E9F500FAB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C16E2-66B6-4E39-BB34-4F82C9AE1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664D44-86A8-4053-841C-D282BD431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F0D4B-357C-4313-998D-E9159774ADC5}" type="datetimeFigureOut">
              <a:rPr lang="en-IE" smtClean="0"/>
              <a:t>09/09/2026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B473EA-213D-456B-BBA1-2403974AB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67F26-CD83-4DF2-8FC2-20055AD15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F9F90-DDE8-4D0D-BDA6-ED8AB01CC48F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46064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67D53-1519-4572-A5CD-0C382A5DE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61573-32EB-48B5-84AC-7C3222DBC0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502F4C-8712-4CAB-AE6F-0DF84F63F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F0D4B-357C-4313-998D-E9159774ADC5}" type="datetimeFigureOut">
              <a:rPr lang="en-IE" smtClean="0"/>
              <a:t>09/09/2026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CFF470-2E8E-48DF-A744-2979A541D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64C9EF-9953-40E7-B3EB-032A32352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F9F90-DDE8-4D0D-BDA6-ED8AB01CC48F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99617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F9181-A275-496D-92ED-1787F002C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6DDFE-0B88-4810-8CE9-071352136B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6CE2E-F86D-4C42-9196-780B425180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90E810-2BB6-4070-9233-C492B6FD6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F0D4B-357C-4313-998D-E9159774ADC5}" type="datetimeFigureOut">
              <a:rPr lang="en-IE" smtClean="0"/>
              <a:t>09/09/2026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7833C7-5061-40DC-B24B-7CDDBBA3A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092E2F-CC0E-42FC-A674-49E03EBF8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F9F90-DDE8-4D0D-BDA6-ED8AB01CC48F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94794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CE7FA-1DC9-4ECE-8D12-55C354C59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E0744-5A52-4FCA-AF65-F8DE9F2FF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8C47E7-EE94-4C20-83E7-CB2AE1C213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D9A542-64C0-4917-A904-F4E60F1AEB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DD4209-E5D3-4F73-A4A8-A57C706AB4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8E5F77-D5B1-477E-B783-477E1A6B0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F0D4B-357C-4313-998D-E9159774ADC5}" type="datetimeFigureOut">
              <a:rPr lang="en-IE" smtClean="0"/>
              <a:t>09/09/2026</a:t>
            </a:fld>
            <a:endParaRPr lang="en-I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1D9581-880A-4E80-8523-7F497C001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860B7F-32CE-4B18-B5AA-64ACDE3CD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F9F90-DDE8-4D0D-BDA6-ED8AB01CC48F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71145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1C3B3-1F2A-4F03-A790-EFEFCE6AB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A18F87-CFBE-442D-9ABA-D02971138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F0D4B-357C-4313-998D-E9159774ADC5}" type="datetimeFigureOut">
              <a:rPr lang="en-IE" smtClean="0"/>
              <a:t>09/09/2026</a:t>
            </a:fld>
            <a:endParaRPr lang="en-I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3D37B3-0950-4A43-8177-93DABCDAB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FD27FD-4319-459C-9C88-A582BEE3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F9F90-DDE8-4D0D-BDA6-ED8AB01CC48F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43018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7E2FCD-28C5-4551-8849-9805FA6E0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F0D4B-357C-4313-998D-E9159774ADC5}" type="datetimeFigureOut">
              <a:rPr lang="en-IE" smtClean="0"/>
              <a:t>09/09/2026</a:t>
            </a:fld>
            <a:endParaRPr lang="en-I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B6ABB9-3C04-4401-9B0F-5A0AE44A0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18DCCE-53B6-427E-8053-1E210E620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F9F90-DDE8-4D0D-BDA6-ED8AB01CC48F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49612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C1EA7-AE3A-4CF0-8853-3E1123CB5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C31543-C348-4FF2-9078-88D2ACCDD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CB200-3359-4719-9B88-C6328170C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1DE017-F8CF-44DE-BAEB-9CCF3339D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F0D4B-357C-4313-998D-E9159774ADC5}" type="datetimeFigureOut">
              <a:rPr lang="en-IE" smtClean="0"/>
              <a:t>09/09/2026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9E4150-9FBE-4BD3-8670-782D03EBD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FC3ABC-BE71-4F88-B7A5-558FD88C4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F9F90-DDE8-4D0D-BDA6-ED8AB01CC48F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56440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542BD-2D2F-484C-B1EF-868CAFA8F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B3FE8B-884A-4C60-ABF1-09F66B33F7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B59BFC-4C3D-48C5-B7AF-42D8714FA5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910FFF-757D-43F4-AE1B-65BDDADFB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F0D4B-357C-4313-998D-E9159774ADC5}" type="datetimeFigureOut">
              <a:rPr lang="en-IE" smtClean="0"/>
              <a:t>09/09/2026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70A5FA-6492-45CB-B95A-0DA5A8E38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FDF3F3-E60B-4873-8F45-10CA782A9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F9F90-DDE8-4D0D-BDA6-ED8AB01CC48F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07626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E34A23-6F04-4A52-B7AF-CAB6481E9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7B78A9-6E4A-4EAF-9E37-D57A3DB2A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473D2F-D9F6-47E1-9035-5D969EDCFB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F0D4B-357C-4313-998D-E9159774ADC5}" type="datetimeFigureOut">
              <a:rPr lang="en-IE" smtClean="0"/>
              <a:t>09/09/2026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BBD777-0568-44C4-B2C8-64C47F3510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28426-AAFA-4905-A389-AC31D5A376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F9F90-DDE8-4D0D-BDA6-ED8AB01CC48F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66339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74380-88F0-84F2-80C5-2C167C4C1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G4 | Sport Schedule | Schedule | Irish Television Channel, Súil Eile">
            <a:extLst>
              <a:ext uri="{FF2B5EF4-FFF2-40B4-BE49-F238E27FC236}">
                <a16:creationId xmlns:a16="http://schemas.microsoft.com/office/drawing/2014/main" id="{2EA825A4-2325-0999-48AD-C0B07349B9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420" t="-1" r="27570" b="65063"/>
          <a:stretch>
            <a:fillRect/>
          </a:stretch>
        </p:blipFill>
        <p:spPr>
          <a:xfrm>
            <a:off x="2943377" y="3036"/>
            <a:ext cx="9222871" cy="6854964"/>
          </a:xfrm>
          <a:prstGeom prst="rect">
            <a:avLst/>
          </a:prstGeom>
        </p:spPr>
      </p:pic>
      <p:pic>
        <p:nvPicPr>
          <p:cNvPr id="4" name="Picture 3" descr="TG4 | Sport Schedule | Schedule | Irish Television Channel, Súil Eile">
            <a:extLst>
              <a:ext uri="{FF2B5EF4-FFF2-40B4-BE49-F238E27FC236}">
                <a16:creationId xmlns:a16="http://schemas.microsoft.com/office/drawing/2014/main" id="{2A228CE2-23B4-AB35-63DC-894819CB04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724" r="83386" b="69963"/>
          <a:stretch>
            <a:fillRect/>
          </a:stretch>
        </p:blipFill>
        <p:spPr>
          <a:xfrm>
            <a:off x="9162" y="0"/>
            <a:ext cx="2950805" cy="6858000"/>
          </a:xfrm>
          <a:prstGeom prst="rect">
            <a:avLst/>
          </a:prstGeom>
        </p:spPr>
      </p:pic>
      <p:pic>
        <p:nvPicPr>
          <p:cNvPr id="9" name="Picture 10" descr="Image result for tg4 logo">
            <a:extLst>
              <a:ext uri="{FF2B5EF4-FFF2-40B4-BE49-F238E27FC236}">
                <a16:creationId xmlns:a16="http://schemas.microsoft.com/office/drawing/2014/main" id="{8283DD78-155D-3D34-7A08-4089ADE12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749" y="0"/>
            <a:ext cx="1942370" cy="709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4C6D832-ED97-98ED-EB43-9543B093BC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" t="22449" r="-1735" b="20835"/>
          <a:stretch>
            <a:fillRect/>
          </a:stretch>
        </p:blipFill>
        <p:spPr bwMode="auto">
          <a:xfrm>
            <a:off x="1490276" y="1258451"/>
            <a:ext cx="3303731" cy="400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9E31F453-C55B-5893-9587-2A51BE2E58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27" r="5387" b="17222"/>
          <a:stretch>
            <a:fillRect/>
          </a:stretch>
        </p:blipFill>
        <p:spPr bwMode="auto">
          <a:xfrm>
            <a:off x="5007917" y="1258451"/>
            <a:ext cx="3105468" cy="400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F628E629-A487-C412-3781-5C1FEE2BF7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" t="22247" r="-896" b="18075"/>
          <a:stretch>
            <a:fillRect/>
          </a:stretch>
        </p:blipFill>
        <p:spPr bwMode="auto">
          <a:xfrm>
            <a:off x="8327934" y="1258452"/>
            <a:ext cx="3097762" cy="400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2C9FF36-B386-BA58-061A-2833202C9D48}"/>
              </a:ext>
            </a:extLst>
          </p:cNvPr>
          <p:cNvSpPr txBox="1"/>
          <p:nvPr/>
        </p:nvSpPr>
        <p:spPr>
          <a:xfrm>
            <a:off x="700599" y="5236641"/>
            <a:ext cx="113586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FFFFFF"/>
                </a:solidFill>
                <a:latin typeface="FS Lucas" panose="020B0603060302030203" pitchFamily="34" charset="0"/>
              </a:rPr>
              <a:t>Aperitif</a:t>
            </a:r>
            <a:endParaRPr lang="en-GB" sz="5400" b="1" dirty="0">
              <a:latin typeface="FS Lucas" panose="020B060306030203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B0317F-65E2-D9A8-2642-99A6A200A0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34" y="-6472"/>
            <a:ext cx="2727604" cy="9092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3FE46C0-3E43-4FA7-61AA-096F42FA8FD1}"/>
              </a:ext>
            </a:extLst>
          </p:cNvPr>
          <p:cNvSpPr txBox="1"/>
          <p:nvPr/>
        </p:nvSpPr>
        <p:spPr>
          <a:xfrm>
            <a:off x="1490276" y="6136105"/>
            <a:ext cx="9935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b="1" dirty="0">
                <a:solidFill>
                  <a:schemeClr val="bg1"/>
                </a:solidFill>
                <a:latin typeface="FS Lucas" panose="020B0603060302030203"/>
              </a:rPr>
              <a:t>A new era of Irish entertainment!!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D03FFC-15DF-4BF5-F49B-2D6EAC387C58}"/>
              </a:ext>
            </a:extLst>
          </p:cNvPr>
          <p:cNvSpPr txBox="1"/>
          <p:nvPr/>
        </p:nvSpPr>
        <p:spPr>
          <a:xfrm>
            <a:off x="25752" y="439387"/>
            <a:ext cx="3090331" cy="707886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IE" sz="2000" b="1" dirty="0">
                <a:solidFill>
                  <a:schemeClr val="bg1"/>
                </a:solidFill>
                <a:latin typeface="FS Lucas" panose="020B0603060302030203"/>
              </a:rPr>
              <a:t>Modern dating </a:t>
            </a:r>
          </a:p>
          <a:p>
            <a:r>
              <a:rPr lang="en-IE" sz="2000" b="1" dirty="0">
                <a:solidFill>
                  <a:schemeClr val="bg1"/>
                </a:solidFill>
                <a:latin typeface="FS Lucas" panose="020B0603060302030203"/>
              </a:rPr>
              <a:t>      Aperitif</a:t>
            </a:r>
          </a:p>
        </p:txBody>
      </p:sp>
    </p:spTree>
    <p:extLst>
      <p:ext uri="{BB962C8B-B14F-4D97-AF65-F5344CB8AC3E}">
        <p14:creationId xmlns:p14="http://schemas.microsoft.com/office/powerpoint/2010/main" val="4013242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28D2B-3BC4-1283-22B5-6C6202E86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G4 | Sport Schedule | Schedule | Irish Television Channel, Súil Eile">
            <a:extLst>
              <a:ext uri="{FF2B5EF4-FFF2-40B4-BE49-F238E27FC236}">
                <a16:creationId xmlns:a16="http://schemas.microsoft.com/office/drawing/2014/main" id="{270562DB-58FD-41C3-4A4E-D827B1FA07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420" t="-1" r="27570" b="65063"/>
          <a:stretch>
            <a:fillRect/>
          </a:stretch>
        </p:blipFill>
        <p:spPr>
          <a:xfrm>
            <a:off x="2785145" y="3036"/>
            <a:ext cx="9411943" cy="6854964"/>
          </a:xfrm>
          <a:prstGeom prst="rect">
            <a:avLst/>
          </a:prstGeom>
        </p:spPr>
      </p:pic>
      <p:pic>
        <p:nvPicPr>
          <p:cNvPr id="4" name="Picture 3" descr="TG4 | Sport Schedule | Schedule | Irish Television Channel, Súil Eile">
            <a:extLst>
              <a:ext uri="{FF2B5EF4-FFF2-40B4-BE49-F238E27FC236}">
                <a16:creationId xmlns:a16="http://schemas.microsoft.com/office/drawing/2014/main" id="{D6AFDBA0-79BA-B527-877B-124A67AE82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724" r="83386" b="69963"/>
          <a:stretch>
            <a:fillRect/>
          </a:stretch>
        </p:blipFill>
        <p:spPr>
          <a:xfrm>
            <a:off x="9162" y="0"/>
            <a:ext cx="2775983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A32BC8-3137-54A9-33BB-26B2714BC2D5}"/>
              </a:ext>
            </a:extLst>
          </p:cNvPr>
          <p:cNvSpPr txBox="1"/>
          <p:nvPr/>
        </p:nvSpPr>
        <p:spPr>
          <a:xfrm>
            <a:off x="2794816" y="583418"/>
            <a:ext cx="8438715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2000" b="1" dirty="0">
              <a:solidFill>
                <a:schemeClr val="bg1"/>
              </a:solidFill>
              <a:latin typeface="FS Lucas" panose="020B0603060302030203" pitchFamily="34" charset="0"/>
            </a:endParaRPr>
          </a:p>
          <a:p>
            <a:endParaRPr lang="en-GB" b="1" dirty="0">
              <a:solidFill>
                <a:schemeClr val="bg1"/>
              </a:solidFill>
              <a:latin typeface="FS Lucas" panose="020B0603060302030203"/>
            </a:endParaRPr>
          </a:p>
          <a:p>
            <a:r>
              <a:rPr lang="en-GB" b="1" dirty="0">
                <a:solidFill>
                  <a:schemeClr val="bg1"/>
                </a:solidFill>
                <a:latin typeface="FS Lucas" panose="020B0603060302030203"/>
              </a:rPr>
              <a:t>A brand- new dating show for TG4 where connection is served in 3 courses. </a:t>
            </a:r>
          </a:p>
          <a:p>
            <a:endParaRPr lang="en-GB" b="1" dirty="0">
              <a:solidFill>
                <a:schemeClr val="bg1"/>
              </a:solidFill>
              <a:latin typeface="FS Lucas" panose="020B0603060302030203"/>
            </a:endParaRPr>
          </a:p>
          <a:p>
            <a:r>
              <a:rPr lang="en-GB" b="1" dirty="0">
                <a:solidFill>
                  <a:schemeClr val="bg1"/>
                </a:solidFill>
                <a:latin typeface="FS Lucas" panose="020B0603060302030203"/>
              </a:rPr>
              <a:t>Three courses, three dates, one spark. Enjoy a three-course meal – a different date for each course. Aperitif- a brand-new dating show with an exciting new format airs this Autumn on TG4</a:t>
            </a:r>
          </a:p>
          <a:p>
            <a:r>
              <a:rPr lang="en-GB" b="1" dirty="0">
                <a:solidFill>
                  <a:schemeClr val="bg1"/>
                </a:solidFill>
                <a:latin typeface="FS Lucas" panose="020B0603060302030203"/>
              </a:rPr>
              <a:t>The new 7-part series will air weekly *Wednesdays 2130hr, Sep 23</a:t>
            </a:r>
            <a:r>
              <a:rPr lang="en-GB" b="1" baseline="30000" dirty="0">
                <a:solidFill>
                  <a:schemeClr val="bg1"/>
                </a:solidFill>
                <a:latin typeface="FS Lucas" panose="020B0603060302030203"/>
              </a:rPr>
              <a:t>rd</a:t>
            </a:r>
            <a:r>
              <a:rPr lang="en-GB" b="1" dirty="0">
                <a:solidFill>
                  <a:schemeClr val="bg1"/>
                </a:solidFill>
                <a:latin typeface="FS Lucas" panose="020B0603060302030203"/>
              </a:rPr>
              <a:t> &amp; repeating Saturday @23.00 </a:t>
            </a:r>
          </a:p>
          <a:p>
            <a:endParaRPr lang="en-GB" b="1" dirty="0">
              <a:solidFill>
                <a:schemeClr val="bg1"/>
              </a:solidFill>
              <a:latin typeface="FS Lucas" panose="020B0603060302030203"/>
            </a:endParaRPr>
          </a:p>
          <a:p>
            <a:pPr lvl="0"/>
            <a:r>
              <a:rPr lang="en-IE" b="1" dirty="0">
                <a:solidFill>
                  <a:schemeClr val="bg1"/>
                </a:solidFill>
                <a:latin typeface="FS Lucas" panose="020B0603060302030203"/>
              </a:rPr>
              <a:t>The Concept: </a:t>
            </a:r>
          </a:p>
          <a:p>
            <a:pPr lvl="0"/>
            <a:r>
              <a:rPr lang="en-IE" b="1" dirty="0">
                <a:solidFill>
                  <a:schemeClr val="bg1"/>
                </a:solidFill>
                <a:latin typeface="FS Lucas" panose="020B0603060302030203"/>
              </a:rPr>
              <a:t>Instead of fast-paced app swiping, singletons enjoy a one-course-at-a-time meal where they meet three different potential matches over a three-course dinner - Starter, Mains, and Desserts</a:t>
            </a:r>
          </a:p>
          <a:p>
            <a:pPr lvl="0"/>
            <a:endParaRPr lang="en-IE" b="1" dirty="0">
              <a:solidFill>
                <a:schemeClr val="bg1"/>
              </a:solidFill>
              <a:latin typeface="FS Lucas" panose="020B0603060302030203"/>
            </a:endParaRPr>
          </a:p>
          <a:p>
            <a:pPr lvl="0"/>
            <a:r>
              <a:rPr lang="en-IE" b="1" dirty="0">
                <a:solidFill>
                  <a:schemeClr val="bg1"/>
                </a:solidFill>
                <a:latin typeface="FS Lucas" panose="020B0603060302030203"/>
              </a:rPr>
              <a:t>Hosts: </a:t>
            </a:r>
          </a:p>
          <a:p>
            <a:pPr lvl="0"/>
            <a:r>
              <a:rPr lang="en-IE" b="1" dirty="0">
                <a:solidFill>
                  <a:schemeClr val="bg1"/>
                </a:solidFill>
                <a:latin typeface="FS Lucas" panose="020B0603060302030203"/>
              </a:rPr>
              <a:t>The series is guided by presenters Mairéad Ní </a:t>
            </a:r>
            <a:r>
              <a:rPr lang="en-IE" b="1" dirty="0" err="1">
                <a:solidFill>
                  <a:schemeClr val="bg1"/>
                </a:solidFill>
                <a:latin typeface="FS Lucas" panose="020B0603060302030203"/>
              </a:rPr>
              <a:t>Chuaig</a:t>
            </a:r>
            <a:r>
              <a:rPr lang="en-IE" b="1" dirty="0">
                <a:solidFill>
                  <a:schemeClr val="bg1"/>
                </a:solidFill>
                <a:latin typeface="FS Lucas" panose="020B0603060302030203"/>
              </a:rPr>
              <a:t> and </a:t>
            </a:r>
            <a:r>
              <a:rPr lang="en-IE" b="1" dirty="0" err="1">
                <a:solidFill>
                  <a:schemeClr val="bg1"/>
                </a:solidFill>
                <a:latin typeface="FS Lucas" panose="020B0603060302030203"/>
              </a:rPr>
              <a:t>Cúán</a:t>
            </a:r>
            <a:r>
              <a:rPr lang="en-IE" b="1" dirty="0">
                <a:solidFill>
                  <a:schemeClr val="bg1"/>
                </a:solidFill>
                <a:latin typeface="FS Lucas" panose="020B0603060302030203"/>
              </a:rPr>
              <a:t> De </a:t>
            </a:r>
            <a:r>
              <a:rPr lang="en-IE" b="1" dirty="0" err="1">
                <a:solidFill>
                  <a:schemeClr val="bg1"/>
                </a:solidFill>
                <a:latin typeface="FS Lucas" panose="020B0603060302030203"/>
              </a:rPr>
              <a:t>Búrca</a:t>
            </a:r>
            <a:endParaRPr lang="en-IE" b="1" dirty="0">
              <a:solidFill>
                <a:schemeClr val="bg1"/>
              </a:solidFill>
              <a:latin typeface="FS Lucas" panose="020B0603060302030203"/>
            </a:endParaRPr>
          </a:p>
          <a:p>
            <a:pPr lvl="0"/>
            <a:r>
              <a:rPr lang="en-IE" b="1" dirty="0">
                <a:solidFill>
                  <a:schemeClr val="bg1"/>
                </a:solidFill>
                <a:latin typeface="FS Lucas" panose="020B0603060302030203"/>
              </a:rPr>
              <a:t>Location: </a:t>
            </a:r>
          </a:p>
          <a:p>
            <a:pPr lvl="0"/>
            <a:r>
              <a:rPr lang="en-IE" b="1" dirty="0">
                <a:solidFill>
                  <a:schemeClr val="bg1"/>
                </a:solidFill>
                <a:latin typeface="FS Lucas" panose="020B0603060302030203"/>
              </a:rPr>
              <a:t>Filmed at the Iveagh Garden Hotel in Dublin city centre</a:t>
            </a:r>
          </a:p>
          <a:p>
            <a:pPr lvl="0"/>
            <a:r>
              <a:rPr lang="en-IE" b="1" dirty="0">
                <a:solidFill>
                  <a:schemeClr val="bg1"/>
                </a:solidFill>
                <a:latin typeface="FS Lucas" panose="020B0603060302030203"/>
              </a:rPr>
              <a:t>Language:</a:t>
            </a:r>
          </a:p>
          <a:p>
            <a:pPr lvl="0"/>
            <a:r>
              <a:rPr lang="en-IE" b="1" dirty="0">
                <a:solidFill>
                  <a:schemeClr val="bg1"/>
                </a:solidFill>
                <a:latin typeface="FS Lucas" panose="020B0603060302030203"/>
              </a:rPr>
              <a:t>Adults of all ages and all proficiency levels in Irish—from complete beginners with a </a:t>
            </a:r>
            <a:r>
              <a:rPr lang="en-IE" b="1" i="1" dirty="0" err="1">
                <a:solidFill>
                  <a:schemeClr val="bg1"/>
                </a:solidFill>
                <a:latin typeface="FS Lucas" panose="020B0603060302030203"/>
              </a:rPr>
              <a:t>cúpla</a:t>
            </a:r>
            <a:r>
              <a:rPr lang="en-IE" b="1" i="1" dirty="0">
                <a:solidFill>
                  <a:schemeClr val="bg1"/>
                </a:solidFill>
                <a:latin typeface="FS Lucas" panose="020B0603060302030203"/>
              </a:rPr>
              <a:t> focal</a:t>
            </a:r>
            <a:r>
              <a:rPr lang="en-IE" b="1" dirty="0">
                <a:solidFill>
                  <a:schemeClr val="bg1"/>
                </a:solidFill>
                <a:latin typeface="FS Lucas" panose="020B0603060302030203"/>
              </a:rPr>
              <a:t> to fluent speakers. </a:t>
            </a:r>
          </a:p>
          <a:p>
            <a:endParaRPr lang="en-GB" sz="2000" dirty="0">
              <a:solidFill>
                <a:schemeClr val="bg1"/>
              </a:solidFill>
              <a:latin typeface="FS Lucas" panose="020B0603060302030203" pitchFamily="34" charset="0"/>
            </a:endParaRPr>
          </a:p>
        </p:txBody>
      </p:sp>
      <p:pic>
        <p:nvPicPr>
          <p:cNvPr id="9" name="Picture 10" descr="Image result for tg4 logo">
            <a:extLst>
              <a:ext uri="{FF2B5EF4-FFF2-40B4-BE49-F238E27FC236}">
                <a16:creationId xmlns:a16="http://schemas.microsoft.com/office/drawing/2014/main" id="{BD4DA260-A1DD-5523-7393-E0256ABFF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7183" y="184752"/>
            <a:ext cx="2402110" cy="87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1A7D9F4-5516-9C94-8CA7-E5E7E5A90225}"/>
              </a:ext>
            </a:extLst>
          </p:cNvPr>
          <p:cNvSpPr txBox="1"/>
          <p:nvPr/>
        </p:nvSpPr>
        <p:spPr>
          <a:xfrm>
            <a:off x="195941" y="248924"/>
            <a:ext cx="8796789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600" b="1" dirty="0">
                <a:solidFill>
                  <a:srgbClr val="FFFFFF"/>
                </a:solidFill>
                <a:latin typeface="FS Lucas" panose="020B0603060302030203" pitchFamily="34" charset="0"/>
              </a:rPr>
              <a:t>                         Sponsor Aperitif! </a:t>
            </a:r>
            <a:endParaRPr lang="en-GB" sz="4600" b="1" dirty="0">
              <a:latin typeface="FS Lucas" panose="020B0603060302030203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D95F548-CD57-DCF7-BB4B-B4AEEEEFC8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1" t="37500" r="-218" b="35740"/>
          <a:stretch>
            <a:fillRect/>
          </a:stretch>
        </p:blipFill>
        <p:spPr bwMode="auto">
          <a:xfrm>
            <a:off x="464011" y="349927"/>
            <a:ext cx="1866283" cy="139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89ED88-044D-8467-5F37-9BFDF46D2E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09" y="3186953"/>
            <a:ext cx="2814925" cy="373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879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601D1-4459-A3E1-50A9-05A6842C1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G4 | Sport Schedule | Schedule | Irish Television Channel, Súil Eile">
            <a:extLst>
              <a:ext uri="{FF2B5EF4-FFF2-40B4-BE49-F238E27FC236}">
                <a16:creationId xmlns:a16="http://schemas.microsoft.com/office/drawing/2014/main" id="{01071030-00F3-CCCC-17A9-8CC9E392C5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420" t="-1" r="27570" b="65063"/>
          <a:stretch>
            <a:fillRect/>
          </a:stretch>
        </p:blipFill>
        <p:spPr>
          <a:xfrm>
            <a:off x="2785145" y="3036"/>
            <a:ext cx="9411943" cy="6854964"/>
          </a:xfrm>
          <a:prstGeom prst="rect">
            <a:avLst/>
          </a:prstGeom>
        </p:spPr>
      </p:pic>
      <p:pic>
        <p:nvPicPr>
          <p:cNvPr id="4" name="Picture 3" descr="TG4 | Sport Schedule | Schedule | Irish Television Channel, Súil Eile">
            <a:extLst>
              <a:ext uri="{FF2B5EF4-FFF2-40B4-BE49-F238E27FC236}">
                <a16:creationId xmlns:a16="http://schemas.microsoft.com/office/drawing/2014/main" id="{AE399522-D54F-7AF5-2829-B9B2C8062E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724" r="83386" b="69963"/>
          <a:stretch>
            <a:fillRect/>
          </a:stretch>
        </p:blipFill>
        <p:spPr>
          <a:xfrm>
            <a:off x="9162" y="0"/>
            <a:ext cx="2775983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A342DC-5694-23EE-A41E-ADAE92883AB7}"/>
              </a:ext>
            </a:extLst>
          </p:cNvPr>
          <p:cNvSpPr txBox="1"/>
          <p:nvPr/>
        </p:nvSpPr>
        <p:spPr>
          <a:xfrm>
            <a:off x="2968384" y="556699"/>
            <a:ext cx="828791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2000" b="1" dirty="0">
              <a:solidFill>
                <a:schemeClr val="bg1"/>
              </a:solidFill>
              <a:latin typeface="FS Lucas" panose="020B0603060302030203" pitchFamily="34" charset="0"/>
            </a:endParaRPr>
          </a:p>
          <a:p>
            <a:endParaRPr lang="en-GB" sz="2000" b="1" dirty="0">
              <a:solidFill>
                <a:schemeClr val="bg1"/>
              </a:solidFill>
              <a:latin typeface="FS Lucas" panose="020B0603060302030203" pitchFamily="34" charset="0"/>
            </a:endParaRPr>
          </a:p>
          <a:p>
            <a:endParaRPr lang="en-GB" sz="2000" b="1" dirty="0">
              <a:solidFill>
                <a:schemeClr val="bg1"/>
              </a:solidFill>
              <a:latin typeface="FS Lucas" panose="020B0603060302030203" pitchFamily="34" charset="0"/>
            </a:endParaRPr>
          </a:p>
        </p:txBody>
      </p:sp>
      <p:pic>
        <p:nvPicPr>
          <p:cNvPr id="9" name="Picture 10" descr="Image result for tg4 logo">
            <a:extLst>
              <a:ext uri="{FF2B5EF4-FFF2-40B4-BE49-F238E27FC236}">
                <a16:creationId xmlns:a16="http://schemas.microsoft.com/office/drawing/2014/main" id="{1696B656-71D9-4F48-08E5-84C4C5062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7183" y="184752"/>
            <a:ext cx="2402110" cy="87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C199F02-09F6-7C6F-1070-16690798B7D8}"/>
              </a:ext>
            </a:extLst>
          </p:cNvPr>
          <p:cNvSpPr txBox="1"/>
          <p:nvPr/>
        </p:nvSpPr>
        <p:spPr>
          <a:xfrm>
            <a:off x="195941" y="248924"/>
            <a:ext cx="971185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600" b="1" dirty="0">
                <a:solidFill>
                  <a:srgbClr val="FFFFFF"/>
                </a:solidFill>
                <a:latin typeface="FS Lucas" panose="020B0603060302030203" pitchFamily="34" charset="0"/>
              </a:rPr>
              <a:t>Aperitif    </a:t>
            </a:r>
            <a:r>
              <a:rPr lang="en-US" sz="3600" b="1" dirty="0">
                <a:solidFill>
                  <a:srgbClr val="FFFFFF"/>
                </a:solidFill>
                <a:latin typeface="FS Lucas" panose="020B0603060302030203" pitchFamily="34" charset="0"/>
              </a:rPr>
              <a:t>New Series, Sponsorship Opportunity</a:t>
            </a:r>
            <a:endParaRPr lang="en-GB" sz="3600" b="1" dirty="0">
              <a:latin typeface="FS Lucas" panose="020B0603060302030203" pitchFamily="34" charset="0"/>
            </a:endParaRP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57B4A8D0-A224-A892-607D-CD0F780760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0" t="13284" r="-3311" b="34180"/>
          <a:stretch>
            <a:fillRect/>
          </a:stretch>
        </p:blipFill>
        <p:spPr bwMode="auto">
          <a:xfrm>
            <a:off x="181118" y="2363040"/>
            <a:ext cx="2604027" cy="286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CC9E7BB-1985-BB7F-98BD-9A09571C9475}"/>
              </a:ext>
            </a:extLst>
          </p:cNvPr>
          <p:cNvSpPr/>
          <p:nvPr/>
        </p:nvSpPr>
        <p:spPr>
          <a:xfrm>
            <a:off x="3177902" y="1152805"/>
            <a:ext cx="8637711" cy="572464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600" b="1" dirty="0">
                <a:solidFill>
                  <a:schemeClr val="bg1"/>
                </a:solidFill>
                <a:latin typeface="FS Lucas" panose="020B0603060302030203" pitchFamily="34" charset="0"/>
              </a:rPr>
              <a:t>Duration: 		7 weeks – Sept 23</a:t>
            </a:r>
            <a:r>
              <a:rPr lang="en-IE" sz="1600" b="1" baseline="30000" dirty="0">
                <a:solidFill>
                  <a:schemeClr val="bg1"/>
                </a:solidFill>
                <a:latin typeface="FS Lucas" panose="020B0603060302030203" pitchFamily="34" charset="0"/>
              </a:rPr>
              <a:t>rd</a:t>
            </a:r>
            <a:r>
              <a:rPr lang="en-IE" sz="1600" b="1" dirty="0">
                <a:solidFill>
                  <a:schemeClr val="bg1"/>
                </a:solidFill>
                <a:latin typeface="FS Lucas" panose="020B0603060302030203" pitchFamily="34" charset="0"/>
              </a:rPr>
              <a:t> </a:t>
            </a:r>
          </a:p>
          <a:p>
            <a:endParaRPr lang="en-IE" sz="1600" b="1" dirty="0">
              <a:solidFill>
                <a:schemeClr val="bg1"/>
              </a:solidFill>
              <a:latin typeface="FS Lucas" panose="020B0603060302030203" pitchFamily="34" charset="0"/>
            </a:endParaRPr>
          </a:p>
          <a:p>
            <a:r>
              <a:rPr lang="en-IE" sz="1600" b="1" dirty="0" err="1">
                <a:solidFill>
                  <a:schemeClr val="bg1"/>
                </a:solidFill>
                <a:latin typeface="FS Lucas" panose="020B0603060302030203" pitchFamily="34" charset="0"/>
              </a:rPr>
              <a:t>Episoides</a:t>
            </a:r>
            <a:r>
              <a:rPr lang="en-IE" sz="1600" b="1" dirty="0">
                <a:solidFill>
                  <a:schemeClr val="bg1"/>
                </a:solidFill>
                <a:latin typeface="FS Lucas" panose="020B0603060302030203" pitchFamily="34" charset="0"/>
              </a:rPr>
              <a:t>:             	14 episodes including repeats</a:t>
            </a:r>
          </a:p>
          <a:p>
            <a:endParaRPr lang="en-IE" sz="1600" b="1" dirty="0">
              <a:solidFill>
                <a:schemeClr val="bg1"/>
              </a:solidFill>
              <a:latin typeface="FS Lucas" panose="020B0603060302030203" pitchFamily="34" charset="0"/>
            </a:endParaRPr>
          </a:p>
          <a:p>
            <a:r>
              <a:rPr lang="en-IE" sz="1600" b="1" dirty="0">
                <a:solidFill>
                  <a:schemeClr val="bg1"/>
                </a:solidFill>
                <a:latin typeface="FS Lucas" panose="020B0603060302030203" pitchFamily="34" charset="0"/>
              </a:rPr>
              <a:t>Scheduled Days: 	*Wednesdays at 2130hrs 23/9/2026 , repeating Saturdays @ 23:00</a:t>
            </a:r>
          </a:p>
          <a:p>
            <a:endParaRPr lang="en-IE" sz="1600" b="1" dirty="0">
              <a:solidFill>
                <a:schemeClr val="bg1"/>
              </a:solidFill>
              <a:latin typeface="FS Lucas" panose="020B0603060302030203" pitchFamily="34" charset="0"/>
            </a:endParaRPr>
          </a:p>
          <a:p>
            <a:r>
              <a:rPr lang="en-IE" sz="1600" b="1" dirty="0">
                <a:solidFill>
                  <a:schemeClr val="bg1"/>
                </a:solidFill>
                <a:latin typeface="FS Lucas" panose="020B0603060302030203" pitchFamily="34" charset="0"/>
              </a:rPr>
              <a:t>Break Structure: 	1 Opening, 2 Centre, 1 Closing</a:t>
            </a:r>
          </a:p>
          <a:p>
            <a:endParaRPr lang="en-IE" sz="1600" b="1" dirty="0">
              <a:solidFill>
                <a:schemeClr val="bg1"/>
              </a:solidFill>
              <a:latin typeface="FS Lucas" panose="020B0603060302030203" pitchFamily="34" charset="0"/>
            </a:endParaRPr>
          </a:p>
          <a:p>
            <a:r>
              <a:rPr lang="en-IE" sz="1600" b="1" dirty="0">
                <a:solidFill>
                  <a:schemeClr val="bg1"/>
                </a:solidFill>
                <a:latin typeface="FS Lucas" panose="020B0603060302030203" pitchFamily="34" charset="0"/>
              </a:rPr>
              <a:t>No. of Stings:	6 per episode</a:t>
            </a:r>
          </a:p>
          <a:p>
            <a:endParaRPr lang="en-IE" sz="1600" b="1" dirty="0">
              <a:solidFill>
                <a:schemeClr val="bg1"/>
              </a:solidFill>
              <a:latin typeface="FS Lucas" panose="020B0603060302030203" pitchFamily="34" charset="0"/>
            </a:endParaRPr>
          </a:p>
          <a:p>
            <a:r>
              <a:rPr lang="en-IE" sz="1600" b="1" dirty="0">
                <a:solidFill>
                  <a:schemeClr val="bg1"/>
                </a:solidFill>
                <a:latin typeface="FS Lucas" panose="020B0603060302030203" pitchFamily="34" charset="0"/>
              </a:rPr>
              <a:t>Total stings:	84</a:t>
            </a:r>
          </a:p>
          <a:p>
            <a:endParaRPr lang="en-IE" sz="1600" b="1" dirty="0">
              <a:solidFill>
                <a:schemeClr val="bg1"/>
              </a:solidFill>
              <a:latin typeface="FS Lucas" panose="020B0603060302030203" pitchFamily="34" charset="0"/>
            </a:endParaRPr>
          </a:p>
          <a:p>
            <a:r>
              <a:rPr lang="en-IE" sz="1600" b="1" dirty="0">
                <a:solidFill>
                  <a:schemeClr val="bg1"/>
                </a:solidFill>
                <a:latin typeface="FS Lucas" panose="020B0603060302030203" pitchFamily="34" charset="0"/>
              </a:rPr>
              <a:t>Sting length: 	Start/End of Programme 10” </a:t>
            </a:r>
          </a:p>
          <a:p>
            <a:r>
              <a:rPr lang="en-IE" sz="1600" b="1" dirty="0">
                <a:solidFill>
                  <a:schemeClr val="bg1"/>
                </a:solidFill>
                <a:latin typeface="FS Lucas" panose="020B0603060302030203" pitchFamily="34" charset="0"/>
              </a:rPr>
              <a:t>		Centre Breaks 7” </a:t>
            </a:r>
          </a:p>
          <a:p>
            <a:r>
              <a:rPr lang="en-IE" sz="1600" b="1" dirty="0">
                <a:solidFill>
                  <a:schemeClr val="bg1"/>
                </a:solidFill>
                <a:latin typeface="FS Lucas" panose="020B0603060302030203" pitchFamily="34" charset="0"/>
              </a:rPr>
              <a:t>		Sponsor stings in Irish &amp; English: blended approach – stings rotation in Irish and English</a:t>
            </a:r>
          </a:p>
          <a:p>
            <a:r>
              <a:rPr lang="en-IE" sz="1600" b="1" dirty="0">
                <a:solidFill>
                  <a:schemeClr val="bg1"/>
                </a:solidFill>
                <a:latin typeface="FS Lucas" panose="020B0603060302030203" pitchFamily="34" charset="0"/>
              </a:rPr>
              <a:t>		If OLA client – sponsor stings to be in Irish only  </a:t>
            </a:r>
          </a:p>
          <a:p>
            <a:endParaRPr lang="en-IE" sz="1600" b="1" dirty="0">
              <a:solidFill>
                <a:schemeClr val="bg1"/>
              </a:solidFill>
              <a:latin typeface="FS Lucas" panose="020B0603060302030203" pitchFamily="34" charset="0"/>
            </a:endParaRPr>
          </a:p>
          <a:p>
            <a:r>
              <a:rPr lang="en-IE" sz="1600" b="1" dirty="0">
                <a:solidFill>
                  <a:schemeClr val="bg1"/>
                </a:solidFill>
                <a:latin typeface="FS Lucas" panose="020B0603060302030203" pitchFamily="34" charset="0"/>
              </a:rPr>
              <a:t>Adverts:		7 x 30 sec (  client to provide TVC copy &amp; sponsor Idents/ stings) must meet  station 		copy approval standards. </a:t>
            </a:r>
          </a:p>
          <a:p>
            <a:endParaRPr lang="en-IE" sz="1600" b="1" dirty="0">
              <a:solidFill>
                <a:schemeClr val="bg1"/>
              </a:solidFill>
              <a:latin typeface="FS Lucas" panose="020B0603060302030203" pitchFamily="34" charset="0"/>
            </a:endParaRPr>
          </a:p>
          <a:p>
            <a:r>
              <a:rPr lang="en-IE" sz="1600" b="1" dirty="0">
                <a:solidFill>
                  <a:schemeClr val="bg1"/>
                </a:solidFill>
                <a:latin typeface="FS Lucas" panose="020B0603060302030203" pitchFamily="34" charset="0"/>
              </a:rPr>
              <a:t>Cost per series 	€25,000 ex vat (including 1</a:t>
            </a:r>
            <a:r>
              <a:rPr lang="en-IE" sz="1600" b="1" baseline="30000" dirty="0">
                <a:solidFill>
                  <a:schemeClr val="bg1"/>
                </a:solidFill>
                <a:latin typeface="FS Lucas" panose="020B0603060302030203" pitchFamily="34" charset="0"/>
              </a:rPr>
              <a:t>st</a:t>
            </a:r>
            <a:r>
              <a:rPr lang="en-IE" sz="1600" b="1" dirty="0">
                <a:solidFill>
                  <a:schemeClr val="bg1"/>
                </a:solidFill>
                <a:latin typeface="FS Lucas" panose="020B0603060302030203" pitchFamily="34" charset="0"/>
              </a:rPr>
              <a:t> repeat)</a:t>
            </a:r>
          </a:p>
          <a:p>
            <a:endParaRPr lang="en-IE" sz="14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914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AD36A8FC4041418BE88D6621B94D89" ma:contentTypeVersion="16" ma:contentTypeDescription="Create a new document." ma:contentTypeScope="" ma:versionID="73d5a0635135fac8bcec0de8e841b35f">
  <xsd:schema xmlns:xsd="http://www.w3.org/2001/XMLSchema" xmlns:xs="http://www.w3.org/2001/XMLSchema" xmlns:p="http://schemas.microsoft.com/office/2006/metadata/properties" xmlns:ns2="c2c04964-a3bf-4c9b-a00c-02dd971f8955" xmlns:ns3="e5dbdf67-2bb4-4e36-9766-cc4513115e55" targetNamespace="http://schemas.microsoft.com/office/2006/metadata/properties" ma:root="true" ma:fieldsID="efe8593f330a42959475429c48ce8bce" ns2:_="" ns3:_="">
    <xsd:import namespace="c2c04964-a3bf-4c9b-a00c-02dd971f8955"/>
    <xsd:import namespace="e5dbdf67-2bb4-4e36-9766-cc4513115e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c04964-a3bf-4c9b-a00c-02dd971f89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79c242bb-b844-4129-a090-90036a8987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dbdf67-2bb4-4e36-9766-cc4513115e5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063640f-ce22-4729-b58f-005b4d1684b3}" ma:internalName="TaxCatchAll" ma:showField="CatchAllData" ma:web="e5dbdf67-2bb4-4e36-9766-cc4513115e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2c04964-a3bf-4c9b-a00c-02dd971f8955">
      <Terms xmlns="http://schemas.microsoft.com/office/infopath/2007/PartnerControls"/>
    </lcf76f155ced4ddcb4097134ff3c332f>
    <TaxCatchAll xmlns="e5dbdf67-2bb4-4e36-9766-cc4513115e5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0AC00D8-75FB-41FD-B4D6-015B950DAE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c04964-a3bf-4c9b-a00c-02dd971f8955"/>
    <ds:schemaRef ds:uri="e5dbdf67-2bb4-4e36-9766-cc4513115e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BDF43BC-DF3B-4F28-AF60-08B8FADB12D8}">
  <ds:schemaRefs>
    <ds:schemaRef ds:uri="http://schemas.microsoft.com/office/2006/metadata/properties"/>
    <ds:schemaRef ds:uri="http://schemas.microsoft.com/office/infopath/2007/PartnerControls"/>
    <ds:schemaRef ds:uri="c2c04964-a3bf-4c9b-a00c-02dd971f8955"/>
    <ds:schemaRef ds:uri="e5dbdf67-2bb4-4e36-9766-cc4513115e55"/>
  </ds:schemaRefs>
</ds:datastoreItem>
</file>

<file path=customXml/itemProps3.xml><?xml version="1.0" encoding="utf-8"?>
<ds:datastoreItem xmlns:ds="http://schemas.openxmlformats.org/officeDocument/2006/customXml" ds:itemID="{3198AA50-4DA2-40E2-83CF-B5D5AB8C03C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6338</TotalTime>
  <Words>320</Words>
  <Application>Microsoft Office PowerPoint</Application>
  <PresentationFormat>Widescreen</PresentationFormat>
  <Paragraphs>43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FS Lucas</vt:lpstr>
      <vt:lpstr>Georgia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Eamonn Hoban-Shelley</dc:creator>
  <cp:lastModifiedBy>Anna Millington</cp:lastModifiedBy>
  <cp:revision>55</cp:revision>
  <dcterms:created xsi:type="dcterms:W3CDTF">2020-07-09T14:39:03Z</dcterms:created>
  <dcterms:modified xsi:type="dcterms:W3CDTF">2026-09-09T11:31:36Z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0x01010000AD36A8FC4041418BE88D6621B94D89</vt:lpwstr>
  </property>
</Properties>
</file>